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9"/>
  </p:notesMasterIdLst>
  <p:handoutMasterIdLst>
    <p:handoutMasterId r:id="rId20"/>
  </p:handoutMasterIdLst>
  <p:sldIdLst>
    <p:sldId id="263" r:id="rId2"/>
    <p:sldId id="349" r:id="rId3"/>
    <p:sldId id="329" r:id="rId4"/>
    <p:sldId id="345" r:id="rId5"/>
    <p:sldId id="346" r:id="rId6"/>
    <p:sldId id="334" r:id="rId7"/>
    <p:sldId id="335" r:id="rId8"/>
    <p:sldId id="354" r:id="rId9"/>
    <p:sldId id="352" r:id="rId10"/>
    <p:sldId id="348" r:id="rId11"/>
    <p:sldId id="353" r:id="rId12"/>
    <p:sldId id="344" r:id="rId13"/>
    <p:sldId id="332" r:id="rId14"/>
    <p:sldId id="347" r:id="rId15"/>
    <p:sldId id="350" r:id="rId16"/>
    <p:sldId id="351" r:id="rId17"/>
    <p:sldId id="272" r:id="rId18"/>
  </p:sldIdLst>
  <p:sldSz cx="9144000" cy="6858000" type="screen4x3"/>
  <p:notesSz cx="6797675" cy="9926638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075E"/>
    <a:srgbClr val="FFA2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84B0AD-7FAD-0F5D-304B-A60E48FE9485}" v="1" dt="2019-04-02T06:16:40.4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2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ynnis Richardson" userId="S::uqgrich3@uq.edu.au::ed639185-7b99-463b-9b23-8b42f2673f2a" providerId="AD" clId="Web-{BD84B0AD-7FAD-0F5D-304B-A60E48FE9485}"/>
    <pc:docChg chg="modSld">
      <pc:chgData name="Glynnis Richardson" userId="S::uqgrich3@uq.edu.au::ed639185-7b99-463b-9b23-8b42f2673f2a" providerId="AD" clId="Web-{BD84B0AD-7FAD-0F5D-304B-A60E48FE9485}" dt="2019-04-02T06:16:40.404" v="0" actId="20577"/>
      <pc:docMkLst>
        <pc:docMk/>
      </pc:docMkLst>
      <pc:sldChg chg="modSp">
        <pc:chgData name="Glynnis Richardson" userId="S::uqgrich3@uq.edu.au::ed639185-7b99-463b-9b23-8b42f2673f2a" providerId="AD" clId="Web-{BD84B0AD-7FAD-0F5D-304B-A60E48FE9485}" dt="2019-04-02T06:16:40.404" v="0" actId="20577"/>
        <pc:sldMkLst>
          <pc:docMk/>
          <pc:sldMk cId="220433168" sldId="329"/>
        </pc:sldMkLst>
        <pc:spChg chg="mod">
          <ac:chgData name="Glynnis Richardson" userId="S::uqgrich3@uq.edu.au::ed639185-7b99-463b-9b23-8b42f2673f2a" providerId="AD" clId="Web-{BD84B0AD-7FAD-0F5D-304B-A60E48FE9485}" dt="2019-04-02T06:16:40.404" v="0" actId="20577"/>
          <ac:spMkLst>
            <pc:docMk/>
            <pc:sldMk cId="220433168" sldId="329"/>
            <ac:spMk id="3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A0C259-CD98-4F7C-9FC4-9672A4AEBC23}" type="doc">
      <dgm:prSet loTypeId="urn:microsoft.com/office/officeart/2005/8/layout/lProcess2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AU"/>
        </a:p>
      </dgm:t>
    </dgm:pt>
    <dgm:pt modelId="{25012A49-E873-428E-B2CB-2C16C80736B6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chemeClr val="accent2"/>
        </a:solidFill>
      </dgm:spPr>
      <dgm:t>
        <a:bodyPr/>
        <a:lstStyle/>
        <a:p>
          <a:r>
            <a:rPr lang="en-AU" sz="1600">
              <a:solidFill>
                <a:schemeClr val="accent1">
                  <a:lumMod val="90000"/>
                </a:schemeClr>
              </a:solidFill>
              <a:latin typeface="HelveticaNeueLT Std Med" panose="020B0604020202020204" pitchFamily="34" charset="0"/>
            </a:rPr>
            <a:t>Funding Source</a:t>
          </a:r>
        </a:p>
      </dgm:t>
    </dgm:pt>
    <dgm:pt modelId="{49E4AF13-B49F-45E0-9965-3E872EF10922}" type="parTrans" cxnId="{E6318230-0608-4DF1-8744-D74E028AEF13}">
      <dgm:prSet/>
      <dgm:spPr/>
      <dgm:t>
        <a:bodyPr/>
        <a:lstStyle/>
        <a:p>
          <a:endParaRPr lang="en-AU"/>
        </a:p>
      </dgm:t>
    </dgm:pt>
    <dgm:pt modelId="{83E1E5F6-5D70-4D7F-B7F1-59D6F885D1A0}" type="sibTrans" cxnId="{E6318230-0608-4DF1-8744-D74E028AEF13}">
      <dgm:prSet/>
      <dgm:spPr/>
      <dgm:t>
        <a:bodyPr/>
        <a:lstStyle/>
        <a:p>
          <a:endParaRPr lang="en-AU"/>
        </a:p>
      </dgm:t>
    </dgm:pt>
    <dgm:pt modelId="{0C1EB90C-4EBE-46F5-9612-022B808BE732}">
      <dgm:prSet phldrT="[Text]"/>
      <dgm:spPr>
        <a:solidFill>
          <a:schemeClr val="accent6"/>
        </a:solidFill>
        <a:ln>
          <a:solidFill>
            <a:schemeClr val="accent6"/>
          </a:solidFill>
        </a:ln>
        <a:effectLst/>
      </dgm:spPr>
      <dgm:t>
        <a:bodyPr/>
        <a:lstStyle/>
        <a:p>
          <a:endParaRPr lang="en-AU" i="1">
            <a:solidFill>
              <a:schemeClr val="bg1"/>
            </a:solidFill>
          </a:endParaRPr>
        </a:p>
      </dgm:t>
    </dgm:pt>
    <dgm:pt modelId="{8FF50B26-984B-404E-8575-5146A1F52C19}" type="parTrans" cxnId="{979FCA23-27FC-4C5F-AB34-A6D972817343}">
      <dgm:prSet/>
      <dgm:spPr/>
      <dgm:t>
        <a:bodyPr/>
        <a:lstStyle/>
        <a:p>
          <a:endParaRPr lang="en-AU"/>
        </a:p>
      </dgm:t>
    </dgm:pt>
    <dgm:pt modelId="{F7A8FD0B-DBAB-419B-ACB6-9643D3AF8171}" type="sibTrans" cxnId="{979FCA23-27FC-4C5F-AB34-A6D972817343}">
      <dgm:prSet/>
      <dgm:spPr/>
      <dgm:t>
        <a:bodyPr/>
        <a:lstStyle/>
        <a:p>
          <a:endParaRPr lang="en-AU"/>
        </a:p>
      </dgm:t>
    </dgm:pt>
    <dgm:pt modelId="{2EE3D425-5543-4E62-A347-28CF689E8178}">
      <dgm:prSet phldrT="[Text]"/>
      <dgm:spPr>
        <a:solidFill>
          <a:schemeClr val="accent6"/>
        </a:solidFill>
        <a:ln>
          <a:solidFill>
            <a:schemeClr val="accent6"/>
          </a:solidFill>
        </a:ln>
        <a:effectLst/>
      </dgm:spPr>
      <dgm:t>
        <a:bodyPr/>
        <a:lstStyle/>
        <a:p>
          <a:endParaRPr lang="en-AU">
            <a:solidFill>
              <a:schemeClr val="bg1"/>
            </a:solidFill>
          </a:endParaRPr>
        </a:p>
      </dgm:t>
    </dgm:pt>
    <dgm:pt modelId="{70895AAD-1D80-4BE8-B652-9468351A1544}" type="parTrans" cxnId="{21E6AD17-2AAA-4118-931F-793183B80AC8}">
      <dgm:prSet/>
      <dgm:spPr/>
      <dgm:t>
        <a:bodyPr/>
        <a:lstStyle/>
        <a:p>
          <a:endParaRPr lang="en-AU"/>
        </a:p>
      </dgm:t>
    </dgm:pt>
    <dgm:pt modelId="{DEEAF2AA-1E1C-41DE-9204-D502D59FC95F}" type="sibTrans" cxnId="{21E6AD17-2AAA-4118-931F-793183B80AC8}">
      <dgm:prSet/>
      <dgm:spPr/>
      <dgm:t>
        <a:bodyPr/>
        <a:lstStyle/>
        <a:p>
          <a:endParaRPr lang="en-AU"/>
        </a:p>
      </dgm:t>
    </dgm:pt>
    <dgm:pt modelId="{F9105CF9-B9DF-4E89-8320-81352B7D3F54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chemeClr val="accent2"/>
        </a:solidFill>
      </dgm:spPr>
      <dgm:t>
        <a:bodyPr/>
        <a:lstStyle/>
        <a:p>
          <a:r>
            <a:rPr lang="en-AU" sz="1600">
              <a:solidFill>
                <a:schemeClr val="accent1">
                  <a:lumMod val="90000"/>
                </a:schemeClr>
              </a:solidFill>
              <a:latin typeface="HelveticaNeueLT Std Med" panose="020B0604020202020204" pitchFamily="34" charset="0"/>
            </a:rPr>
            <a:t>Research Area</a:t>
          </a:r>
        </a:p>
      </dgm:t>
    </dgm:pt>
    <dgm:pt modelId="{D316E5FE-A4ED-4DD2-A553-FA2A05754F55}" type="parTrans" cxnId="{D5D9A77A-B716-4327-B505-6457A0122F2E}">
      <dgm:prSet/>
      <dgm:spPr/>
      <dgm:t>
        <a:bodyPr/>
        <a:lstStyle/>
        <a:p>
          <a:endParaRPr lang="en-AU"/>
        </a:p>
      </dgm:t>
    </dgm:pt>
    <dgm:pt modelId="{FD11EAD9-C5FC-48C4-A588-B60DCBF3C358}" type="sibTrans" cxnId="{D5D9A77A-B716-4327-B505-6457A0122F2E}">
      <dgm:prSet/>
      <dgm:spPr/>
      <dgm:t>
        <a:bodyPr/>
        <a:lstStyle/>
        <a:p>
          <a:endParaRPr lang="en-AU"/>
        </a:p>
      </dgm:t>
    </dgm:pt>
    <dgm:pt modelId="{D73EA60D-CEB8-4929-A1ED-6CE88E0C2F77}">
      <dgm:prSet phldrT="[Text]"/>
      <dgm:spPr>
        <a:solidFill>
          <a:schemeClr val="accent6"/>
        </a:solidFill>
        <a:ln>
          <a:solidFill>
            <a:schemeClr val="accent6"/>
          </a:solidFill>
        </a:ln>
        <a:effectLst/>
      </dgm:spPr>
      <dgm:t>
        <a:bodyPr/>
        <a:lstStyle/>
        <a:p>
          <a:endParaRPr lang="en-AU">
            <a:solidFill>
              <a:schemeClr val="bg1"/>
            </a:solidFill>
          </a:endParaRPr>
        </a:p>
      </dgm:t>
    </dgm:pt>
    <dgm:pt modelId="{18E06257-44A2-44B7-9BB8-D35C9245D890}" type="parTrans" cxnId="{BD6995D4-1EA1-438B-B732-FFAEF1C97B9E}">
      <dgm:prSet/>
      <dgm:spPr/>
      <dgm:t>
        <a:bodyPr/>
        <a:lstStyle/>
        <a:p>
          <a:endParaRPr lang="en-AU"/>
        </a:p>
      </dgm:t>
    </dgm:pt>
    <dgm:pt modelId="{508B382C-8156-49D9-9B65-53B0012AA0BC}" type="sibTrans" cxnId="{BD6995D4-1EA1-438B-B732-FFAEF1C97B9E}">
      <dgm:prSet/>
      <dgm:spPr/>
      <dgm:t>
        <a:bodyPr/>
        <a:lstStyle/>
        <a:p>
          <a:endParaRPr lang="en-AU"/>
        </a:p>
      </dgm:t>
    </dgm:pt>
    <dgm:pt modelId="{AE8685A1-957A-4FA2-B8B2-C7DD76E14AD6}">
      <dgm:prSet phldrT="[Text]"/>
      <dgm:spPr>
        <a:solidFill>
          <a:schemeClr val="accent6"/>
        </a:solidFill>
        <a:ln>
          <a:solidFill>
            <a:schemeClr val="accent6"/>
          </a:solidFill>
        </a:ln>
        <a:effectLst/>
      </dgm:spPr>
      <dgm:t>
        <a:bodyPr/>
        <a:lstStyle/>
        <a:p>
          <a:r>
            <a:rPr lang="en-AU" i="1">
              <a:solidFill>
                <a:schemeClr val="accent1">
                  <a:lumMod val="90000"/>
                </a:schemeClr>
              </a:solidFill>
            </a:rPr>
            <a:t>create terms</a:t>
          </a:r>
          <a:endParaRPr lang="en-AU">
            <a:solidFill>
              <a:schemeClr val="accent1">
                <a:lumMod val="90000"/>
              </a:schemeClr>
            </a:solidFill>
          </a:endParaRPr>
        </a:p>
      </dgm:t>
    </dgm:pt>
    <dgm:pt modelId="{8B13906C-E8E4-400D-8A5C-6E40281BDAA0}" type="parTrans" cxnId="{307DAFB2-B4CB-47E6-94B1-E22F6E7BF80E}">
      <dgm:prSet/>
      <dgm:spPr/>
      <dgm:t>
        <a:bodyPr/>
        <a:lstStyle/>
        <a:p>
          <a:endParaRPr lang="en-AU"/>
        </a:p>
      </dgm:t>
    </dgm:pt>
    <dgm:pt modelId="{C60B2916-2D16-464B-84B4-E754665AF717}" type="sibTrans" cxnId="{307DAFB2-B4CB-47E6-94B1-E22F6E7BF80E}">
      <dgm:prSet/>
      <dgm:spPr/>
      <dgm:t>
        <a:bodyPr/>
        <a:lstStyle/>
        <a:p>
          <a:endParaRPr lang="en-AU"/>
        </a:p>
      </dgm:t>
    </dgm:pt>
    <dgm:pt modelId="{B3B054CB-A60B-4A93-88E6-87FFCFEFBCC7}">
      <dgm:prSet phldrT="[Text]"/>
      <dgm:spPr>
        <a:solidFill>
          <a:schemeClr val="accent6"/>
        </a:solidFill>
        <a:ln>
          <a:solidFill>
            <a:schemeClr val="accent6"/>
          </a:solidFill>
        </a:ln>
        <a:effectLst/>
      </dgm:spPr>
      <dgm:t>
        <a:bodyPr/>
        <a:lstStyle/>
        <a:p>
          <a:r>
            <a:rPr lang="en-AU" i="1">
              <a:solidFill>
                <a:schemeClr val="accent1">
                  <a:lumMod val="90000"/>
                </a:schemeClr>
              </a:solidFill>
            </a:rPr>
            <a:t>create terms</a:t>
          </a:r>
          <a:endParaRPr lang="en-AU">
            <a:solidFill>
              <a:schemeClr val="accent1">
                <a:lumMod val="90000"/>
              </a:schemeClr>
            </a:solidFill>
          </a:endParaRPr>
        </a:p>
      </dgm:t>
    </dgm:pt>
    <dgm:pt modelId="{7E471CD5-D234-416F-A175-8EF04A136DC4}" type="parTrans" cxnId="{A9ED9C0B-45B5-4DC6-9F4F-F65190651696}">
      <dgm:prSet/>
      <dgm:spPr/>
      <dgm:t>
        <a:bodyPr/>
        <a:lstStyle/>
        <a:p>
          <a:endParaRPr lang="en-AU"/>
        </a:p>
      </dgm:t>
    </dgm:pt>
    <dgm:pt modelId="{048577E7-FEE5-4C59-B355-EA2882D70A06}" type="sibTrans" cxnId="{A9ED9C0B-45B5-4DC6-9F4F-F65190651696}">
      <dgm:prSet/>
      <dgm:spPr/>
      <dgm:t>
        <a:bodyPr/>
        <a:lstStyle/>
        <a:p>
          <a:endParaRPr lang="en-AU"/>
        </a:p>
      </dgm:t>
    </dgm:pt>
    <dgm:pt modelId="{D5996493-43E7-41A5-990C-3D5CFDAD8E4A}">
      <dgm:prSet phldrT="[Text]"/>
      <dgm:spPr>
        <a:solidFill>
          <a:schemeClr val="accent6"/>
        </a:solidFill>
        <a:ln>
          <a:solidFill>
            <a:schemeClr val="accent6"/>
          </a:solidFill>
        </a:ln>
        <a:effectLst/>
      </dgm:spPr>
      <dgm:t>
        <a:bodyPr/>
        <a:lstStyle/>
        <a:p>
          <a:endParaRPr lang="en-AU">
            <a:solidFill>
              <a:schemeClr val="bg1"/>
            </a:solidFill>
          </a:endParaRPr>
        </a:p>
      </dgm:t>
    </dgm:pt>
    <dgm:pt modelId="{7130F357-B58D-47FF-A96F-C8666F91A3CA}" type="parTrans" cxnId="{0E2E0C11-217F-4DF3-BF64-8991F62E78E9}">
      <dgm:prSet/>
      <dgm:spPr/>
      <dgm:t>
        <a:bodyPr/>
        <a:lstStyle/>
        <a:p>
          <a:endParaRPr lang="en-AU"/>
        </a:p>
      </dgm:t>
    </dgm:pt>
    <dgm:pt modelId="{21AB1442-DC02-4C23-BF84-C39ECAC5C313}" type="sibTrans" cxnId="{0E2E0C11-217F-4DF3-BF64-8991F62E78E9}">
      <dgm:prSet/>
      <dgm:spPr/>
      <dgm:t>
        <a:bodyPr/>
        <a:lstStyle/>
        <a:p>
          <a:endParaRPr lang="en-AU"/>
        </a:p>
      </dgm:t>
    </dgm:pt>
    <dgm:pt modelId="{E4769C5B-3A85-404F-AF27-21F8ED65E922}">
      <dgm:prSet/>
      <dgm:spPr>
        <a:solidFill>
          <a:schemeClr val="accent6"/>
        </a:solidFill>
        <a:ln>
          <a:solidFill>
            <a:schemeClr val="accent6"/>
          </a:solidFill>
        </a:ln>
        <a:effectLst/>
      </dgm:spPr>
      <dgm:t>
        <a:bodyPr/>
        <a:lstStyle/>
        <a:p>
          <a:r>
            <a:rPr lang="en-AU">
              <a:solidFill>
                <a:schemeClr val="accent1">
                  <a:lumMod val="90000"/>
                </a:schemeClr>
              </a:solidFill>
            </a:rPr>
            <a:t>Associate</a:t>
          </a:r>
        </a:p>
      </dgm:t>
    </dgm:pt>
    <dgm:pt modelId="{B1346225-1F5F-435E-B671-77FF0F0B967A}">
      <dgm:prSet/>
      <dgm:spPr>
        <a:solidFill>
          <a:schemeClr val="accent6"/>
        </a:solidFill>
        <a:ln>
          <a:solidFill>
            <a:schemeClr val="accent6"/>
          </a:solidFill>
        </a:ln>
        <a:effectLst/>
      </dgm:spPr>
      <dgm:t>
        <a:bodyPr/>
        <a:lstStyle/>
        <a:p>
          <a:r>
            <a:rPr lang="en-AU">
              <a:solidFill>
                <a:schemeClr val="accent1">
                  <a:lumMod val="90000"/>
                </a:schemeClr>
              </a:solidFill>
            </a:rPr>
            <a:t>Fellows</a:t>
          </a:r>
        </a:p>
      </dgm:t>
    </dgm:pt>
    <dgm:pt modelId="{063CC634-E699-4ECB-A49C-421B5EDD1222}">
      <dgm:prSet/>
      <dgm:spPr>
        <a:solidFill>
          <a:schemeClr val="accent6"/>
        </a:solidFill>
        <a:ln>
          <a:solidFill>
            <a:schemeClr val="accent6"/>
          </a:solidFill>
        </a:ln>
        <a:effectLst/>
      </dgm:spPr>
      <dgm:t>
        <a:bodyPr/>
        <a:lstStyle/>
        <a:p>
          <a:r>
            <a:rPr lang="en-AU">
              <a:solidFill>
                <a:schemeClr val="accent1">
                  <a:lumMod val="90000"/>
                </a:schemeClr>
              </a:solidFill>
            </a:rPr>
            <a:t>Adjunct and Honorary</a:t>
          </a:r>
        </a:p>
      </dgm:t>
    </dgm:pt>
    <dgm:pt modelId="{C30DDA1E-97CB-4773-A894-2A241209631A}">
      <dgm:prSet/>
      <dgm:spPr>
        <a:solidFill>
          <a:schemeClr val="accent6"/>
        </a:solidFill>
        <a:ln>
          <a:solidFill>
            <a:schemeClr val="accent6"/>
          </a:solidFill>
        </a:ln>
        <a:effectLst/>
      </dgm:spPr>
      <dgm:t>
        <a:bodyPr/>
        <a:lstStyle/>
        <a:p>
          <a:r>
            <a:rPr lang="en-AU">
              <a:solidFill>
                <a:schemeClr val="accent1">
                  <a:lumMod val="90000"/>
                </a:schemeClr>
              </a:solidFill>
            </a:rPr>
            <a:t>Professional Staff</a:t>
          </a:r>
        </a:p>
      </dgm:t>
    </dgm:pt>
    <dgm:pt modelId="{3E94108C-538C-41C7-A2A1-E7483E49F512}">
      <dgm:prSet/>
      <dgm:spPr>
        <a:solidFill>
          <a:schemeClr val="accent6"/>
        </a:solidFill>
        <a:ln>
          <a:solidFill>
            <a:schemeClr val="accent6"/>
          </a:solidFill>
        </a:ln>
        <a:effectLst/>
      </dgm:spPr>
      <dgm:t>
        <a:bodyPr/>
        <a:lstStyle/>
        <a:p>
          <a:r>
            <a:rPr lang="en-AU">
              <a:solidFill>
                <a:schemeClr val="accent1">
                  <a:lumMod val="90000"/>
                </a:schemeClr>
              </a:solidFill>
            </a:rPr>
            <a:t>Academic</a:t>
          </a:r>
        </a:p>
      </dgm:t>
    </dgm:pt>
    <dgm:pt modelId="{90F9AEF0-F589-4D82-853A-458EA3607A77}">
      <dgm:prSet/>
      <dgm:spPr>
        <a:solidFill>
          <a:schemeClr val="accent6"/>
        </a:solidFill>
        <a:ln>
          <a:solidFill>
            <a:schemeClr val="accent6"/>
          </a:solidFill>
        </a:ln>
        <a:effectLst/>
      </dgm:spPr>
      <dgm:t>
        <a:bodyPr/>
        <a:lstStyle/>
        <a:p>
          <a:r>
            <a:rPr lang="en-AU">
              <a:solidFill>
                <a:schemeClr val="accent1">
                  <a:lumMod val="90000"/>
                </a:schemeClr>
              </a:solidFill>
            </a:rPr>
            <a:t>Executive</a:t>
          </a:r>
        </a:p>
      </dgm:t>
    </dgm:pt>
    <dgm:pt modelId="{2EE35799-B464-4F50-B147-C3BF13C9296B}">
      <dgm:prSet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chemeClr val="accent2"/>
        </a:solidFill>
      </dgm:spPr>
      <dgm:t>
        <a:bodyPr/>
        <a:lstStyle/>
        <a:p>
          <a:r>
            <a:rPr lang="en-AU" sz="1600">
              <a:solidFill>
                <a:schemeClr val="accent1">
                  <a:lumMod val="90000"/>
                </a:schemeClr>
              </a:solidFill>
              <a:latin typeface="HelveticaNeueLT Std Med" panose="020B0604020202020204" pitchFamily="34" charset="0"/>
            </a:rPr>
            <a:t>Staff</a:t>
          </a:r>
          <a:r>
            <a:rPr lang="en-AU" sz="1600">
              <a:solidFill>
                <a:schemeClr val="bg1"/>
              </a:solidFill>
              <a:latin typeface="HelveticaNeueLT Std Med" panose="020B0604020202020204" pitchFamily="34" charset="0"/>
            </a:rPr>
            <a:t> </a:t>
          </a:r>
          <a:br>
            <a:rPr lang="en-AU" sz="1600">
              <a:solidFill>
                <a:schemeClr val="bg1"/>
              </a:solidFill>
              <a:latin typeface="HelveticaNeueLT Std Med" panose="020B0604020202020204" pitchFamily="34" charset="0"/>
            </a:rPr>
          </a:br>
          <a:r>
            <a:rPr lang="en-AU" sz="1600">
              <a:solidFill>
                <a:schemeClr val="accent1">
                  <a:lumMod val="90000"/>
                </a:schemeClr>
              </a:solidFill>
              <a:latin typeface="HelveticaNeueLT Std Med" panose="020B0604020202020204" pitchFamily="34" charset="0"/>
            </a:rPr>
            <a:t>Group</a:t>
          </a:r>
        </a:p>
      </dgm:t>
    </dgm:pt>
    <dgm:pt modelId="{2B2F7700-8B99-429F-B31E-F38FC8569326}" type="sibTrans" cxnId="{7316004A-B1AD-44C5-93F6-88D54A1680E7}">
      <dgm:prSet/>
      <dgm:spPr/>
      <dgm:t>
        <a:bodyPr/>
        <a:lstStyle/>
        <a:p>
          <a:endParaRPr lang="en-AU"/>
        </a:p>
      </dgm:t>
    </dgm:pt>
    <dgm:pt modelId="{930264F2-2B82-4246-8FE3-AE9B49118DB8}" type="parTrans" cxnId="{7316004A-B1AD-44C5-93F6-88D54A1680E7}">
      <dgm:prSet/>
      <dgm:spPr/>
      <dgm:t>
        <a:bodyPr/>
        <a:lstStyle/>
        <a:p>
          <a:endParaRPr lang="en-AU"/>
        </a:p>
      </dgm:t>
    </dgm:pt>
    <dgm:pt modelId="{22100035-CA9B-43A9-8469-C155EC55493D}" type="sibTrans" cxnId="{49940C7B-2520-42D9-8727-D8AB2CC44F12}">
      <dgm:prSet/>
      <dgm:spPr/>
      <dgm:t>
        <a:bodyPr/>
        <a:lstStyle/>
        <a:p>
          <a:endParaRPr lang="en-AU"/>
        </a:p>
      </dgm:t>
    </dgm:pt>
    <dgm:pt modelId="{068057EA-6AC4-44A6-A38C-BE815CCC744D}" type="parTrans" cxnId="{49940C7B-2520-42D9-8727-D8AB2CC44F12}">
      <dgm:prSet/>
      <dgm:spPr/>
      <dgm:t>
        <a:bodyPr/>
        <a:lstStyle/>
        <a:p>
          <a:endParaRPr lang="en-AU"/>
        </a:p>
      </dgm:t>
    </dgm:pt>
    <dgm:pt modelId="{449DE31D-67D5-455A-8E91-19148768520F}" type="sibTrans" cxnId="{E78E8248-7EFC-47B7-9182-8B9E1DA416A4}">
      <dgm:prSet/>
      <dgm:spPr/>
      <dgm:t>
        <a:bodyPr/>
        <a:lstStyle/>
        <a:p>
          <a:endParaRPr lang="en-AU"/>
        </a:p>
      </dgm:t>
    </dgm:pt>
    <dgm:pt modelId="{A66BA89C-03BF-49F7-94CA-AD553A0541C7}" type="parTrans" cxnId="{E78E8248-7EFC-47B7-9182-8B9E1DA416A4}">
      <dgm:prSet/>
      <dgm:spPr/>
      <dgm:t>
        <a:bodyPr/>
        <a:lstStyle/>
        <a:p>
          <a:endParaRPr lang="en-AU"/>
        </a:p>
      </dgm:t>
    </dgm:pt>
    <dgm:pt modelId="{FDD380D8-8B74-493C-957A-28BD91133946}" type="sibTrans" cxnId="{7E20D1B0-0D9E-4313-BB13-35CD670B15D5}">
      <dgm:prSet/>
      <dgm:spPr/>
      <dgm:t>
        <a:bodyPr/>
        <a:lstStyle/>
        <a:p>
          <a:endParaRPr lang="en-AU"/>
        </a:p>
      </dgm:t>
    </dgm:pt>
    <dgm:pt modelId="{4ED5C720-A8AB-49E1-85CC-BB061AACFA38}" type="parTrans" cxnId="{7E20D1B0-0D9E-4313-BB13-35CD670B15D5}">
      <dgm:prSet/>
      <dgm:spPr/>
      <dgm:t>
        <a:bodyPr/>
        <a:lstStyle/>
        <a:p>
          <a:endParaRPr lang="en-AU"/>
        </a:p>
      </dgm:t>
    </dgm:pt>
    <dgm:pt modelId="{793DB3E0-1596-432B-9060-BA78A6091A4F}" type="sibTrans" cxnId="{F1B1ED41-3EDA-4014-AE40-E90A329E0157}">
      <dgm:prSet/>
      <dgm:spPr/>
      <dgm:t>
        <a:bodyPr/>
        <a:lstStyle/>
        <a:p>
          <a:endParaRPr lang="en-AU"/>
        </a:p>
      </dgm:t>
    </dgm:pt>
    <dgm:pt modelId="{273E6D6C-9C71-4BA0-8888-4378A0B156FB}" type="parTrans" cxnId="{F1B1ED41-3EDA-4014-AE40-E90A329E0157}">
      <dgm:prSet/>
      <dgm:spPr/>
      <dgm:t>
        <a:bodyPr/>
        <a:lstStyle/>
        <a:p>
          <a:endParaRPr lang="en-AU"/>
        </a:p>
      </dgm:t>
    </dgm:pt>
    <dgm:pt modelId="{23186059-9DED-4833-854C-C111A6733832}" type="sibTrans" cxnId="{AC7AA32E-F614-4839-B986-F327F4AB3EFC}">
      <dgm:prSet/>
      <dgm:spPr/>
      <dgm:t>
        <a:bodyPr/>
        <a:lstStyle/>
        <a:p>
          <a:endParaRPr lang="en-AU"/>
        </a:p>
      </dgm:t>
    </dgm:pt>
    <dgm:pt modelId="{A6558A3B-44B4-4D53-BDEE-F23CA0ABD12D}" type="parTrans" cxnId="{AC7AA32E-F614-4839-B986-F327F4AB3EFC}">
      <dgm:prSet/>
      <dgm:spPr/>
      <dgm:t>
        <a:bodyPr/>
        <a:lstStyle/>
        <a:p>
          <a:endParaRPr lang="en-AU"/>
        </a:p>
      </dgm:t>
    </dgm:pt>
    <dgm:pt modelId="{D8FD6059-6A26-4015-9C97-1E4EA62954B6}" type="sibTrans" cxnId="{A91D3280-6168-496D-BDB2-5BB308A0A34F}">
      <dgm:prSet/>
      <dgm:spPr/>
      <dgm:t>
        <a:bodyPr/>
        <a:lstStyle/>
        <a:p>
          <a:endParaRPr lang="en-AU"/>
        </a:p>
      </dgm:t>
    </dgm:pt>
    <dgm:pt modelId="{7927BAFC-961A-4FCD-9EF0-CBB4296D46F8}" type="parTrans" cxnId="{A91D3280-6168-496D-BDB2-5BB308A0A34F}">
      <dgm:prSet/>
      <dgm:spPr/>
      <dgm:t>
        <a:bodyPr/>
        <a:lstStyle/>
        <a:p>
          <a:endParaRPr lang="en-AU"/>
        </a:p>
      </dgm:t>
    </dgm:pt>
    <dgm:pt modelId="{869AE4A4-FD96-416D-B895-36460634CD16}" type="pres">
      <dgm:prSet presAssocID="{09A0C259-CD98-4F7C-9FC4-9672A4AEBC23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71E058-FAA9-4AA9-AF1C-9A3C466C7F5E}" type="pres">
      <dgm:prSet presAssocID="{2EE35799-B464-4F50-B147-C3BF13C9296B}" presName="compNode" presStyleCnt="0"/>
      <dgm:spPr/>
    </dgm:pt>
    <dgm:pt modelId="{95A98EEB-63A9-468B-A9D9-88A9F1159500}" type="pres">
      <dgm:prSet presAssocID="{2EE35799-B464-4F50-B147-C3BF13C9296B}" presName="aNode" presStyleLbl="bgShp" presStyleIdx="0" presStyleCnt="3"/>
      <dgm:spPr/>
      <dgm:t>
        <a:bodyPr/>
        <a:lstStyle/>
        <a:p>
          <a:endParaRPr lang="en-US"/>
        </a:p>
      </dgm:t>
    </dgm:pt>
    <dgm:pt modelId="{874FFE1A-E4EA-4388-BD4C-CDCFA41C5601}" type="pres">
      <dgm:prSet presAssocID="{2EE35799-B464-4F50-B147-C3BF13C9296B}" presName="textNode" presStyleLbl="bgShp" presStyleIdx="0" presStyleCnt="3"/>
      <dgm:spPr/>
      <dgm:t>
        <a:bodyPr/>
        <a:lstStyle/>
        <a:p>
          <a:endParaRPr lang="en-US"/>
        </a:p>
      </dgm:t>
    </dgm:pt>
    <dgm:pt modelId="{26D3F7C5-4C47-4111-982D-1C62C998E17D}" type="pres">
      <dgm:prSet presAssocID="{2EE35799-B464-4F50-B147-C3BF13C9296B}" presName="compChildNode" presStyleCnt="0"/>
      <dgm:spPr/>
    </dgm:pt>
    <dgm:pt modelId="{EFD247B2-D605-47FA-B959-05ADD3DDB799}" type="pres">
      <dgm:prSet presAssocID="{2EE35799-B464-4F50-B147-C3BF13C9296B}" presName="theInnerList" presStyleCnt="0"/>
      <dgm:spPr/>
    </dgm:pt>
    <dgm:pt modelId="{1C3DAB3D-5CAB-4E6A-A7E2-B8722865408F}" type="pres">
      <dgm:prSet presAssocID="{90F9AEF0-F589-4D82-853A-458EA3607A77}" presName="child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360B95-C6B2-48C5-B9F7-9CD864CAAC29}" type="pres">
      <dgm:prSet presAssocID="{90F9AEF0-F589-4D82-853A-458EA3607A77}" presName="aSpace2" presStyleCnt="0"/>
      <dgm:spPr/>
    </dgm:pt>
    <dgm:pt modelId="{9D5D8F0C-B10B-4E2F-ADF9-150F582E9348}" type="pres">
      <dgm:prSet presAssocID="{3E94108C-538C-41C7-A2A1-E7483E49F512}" presName="child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9EFEC4-320F-4B54-9F11-FDBD310D94AF}" type="pres">
      <dgm:prSet presAssocID="{3E94108C-538C-41C7-A2A1-E7483E49F512}" presName="aSpace2" presStyleCnt="0"/>
      <dgm:spPr/>
    </dgm:pt>
    <dgm:pt modelId="{B1A5FBE0-220F-4E48-82AC-3EFBAC5A82A0}" type="pres">
      <dgm:prSet presAssocID="{C30DDA1E-97CB-4773-A894-2A241209631A}" presName="child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468C6A-35F9-45FF-A0D7-EFA51834A285}" type="pres">
      <dgm:prSet presAssocID="{C30DDA1E-97CB-4773-A894-2A241209631A}" presName="aSpace2" presStyleCnt="0"/>
      <dgm:spPr/>
    </dgm:pt>
    <dgm:pt modelId="{E09DE48C-FF49-4F22-B2A9-6672880A2701}" type="pres">
      <dgm:prSet presAssocID="{063CC634-E699-4ECB-A49C-421B5EDD1222}" presName="child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9F4AFC-37FB-4813-AFF4-AC787AFFE044}" type="pres">
      <dgm:prSet presAssocID="{063CC634-E699-4ECB-A49C-421B5EDD1222}" presName="aSpace2" presStyleCnt="0"/>
      <dgm:spPr/>
    </dgm:pt>
    <dgm:pt modelId="{BEF6F744-B138-495A-9B0A-7258C528023B}" type="pres">
      <dgm:prSet presAssocID="{B1346225-1F5F-435E-B671-77FF0F0B967A}" presName="child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1CDB76-A120-4CD7-8002-F8FF6075E371}" type="pres">
      <dgm:prSet presAssocID="{B1346225-1F5F-435E-B671-77FF0F0B967A}" presName="aSpace2" presStyleCnt="0"/>
      <dgm:spPr/>
    </dgm:pt>
    <dgm:pt modelId="{9528CB08-C6EF-4504-82E7-606E3F8936C2}" type="pres">
      <dgm:prSet presAssocID="{E4769C5B-3A85-404F-AF27-21F8ED65E922}" presName="child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4C3523-1C6A-41A9-81DE-D77ECC24C36E}" type="pres">
      <dgm:prSet presAssocID="{2EE35799-B464-4F50-B147-C3BF13C9296B}" presName="aSpace" presStyleCnt="0"/>
      <dgm:spPr/>
    </dgm:pt>
    <dgm:pt modelId="{949071F4-A34C-40D3-BF97-A0368D5EC453}" type="pres">
      <dgm:prSet presAssocID="{25012A49-E873-428E-B2CB-2C16C80736B6}" presName="compNode" presStyleCnt="0"/>
      <dgm:spPr/>
    </dgm:pt>
    <dgm:pt modelId="{FB7E16F3-9566-4EF9-8B33-5D5D11E38541}" type="pres">
      <dgm:prSet presAssocID="{25012A49-E873-428E-B2CB-2C16C80736B6}" presName="aNode" presStyleLbl="bgShp" presStyleIdx="1" presStyleCnt="3"/>
      <dgm:spPr/>
      <dgm:t>
        <a:bodyPr/>
        <a:lstStyle/>
        <a:p>
          <a:endParaRPr lang="en-US"/>
        </a:p>
      </dgm:t>
    </dgm:pt>
    <dgm:pt modelId="{08C59CF5-F176-43DD-9445-2CCD9D0E0EC2}" type="pres">
      <dgm:prSet presAssocID="{25012A49-E873-428E-B2CB-2C16C80736B6}" presName="textNode" presStyleLbl="bgShp" presStyleIdx="1" presStyleCnt="3"/>
      <dgm:spPr/>
      <dgm:t>
        <a:bodyPr/>
        <a:lstStyle/>
        <a:p>
          <a:endParaRPr lang="en-US"/>
        </a:p>
      </dgm:t>
    </dgm:pt>
    <dgm:pt modelId="{78C790E3-3D37-4229-85A7-4C8E6B92B5CE}" type="pres">
      <dgm:prSet presAssocID="{25012A49-E873-428E-B2CB-2C16C80736B6}" presName="compChildNode" presStyleCnt="0"/>
      <dgm:spPr/>
    </dgm:pt>
    <dgm:pt modelId="{1B69EEE5-C25D-4C91-941A-095F2E24F7CB}" type="pres">
      <dgm:prSet presAssocID="{25012A49-E873-428E-B2CB-2C16C80736B6}" presName="theInnerList" presStyleCnt="0"/>
      <dgm:spPr/>
    </dgm:pt>
    <dgm:pt modelId="{1C66D7B4-ACDB-4889-886A-F81D4BB9021A}" type="pres">
      <dgm:prSet presAssocID="{0C1EB90C-4EBE-46F5-9612-022B808BE732}" presName="child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0614A5-4C62-4886-B171-406E6D1F2F24}" type="pres">
      <dgm:prSet presAssocID="{0C1EB90C-4EBE-46F5-9612-022B808BE732}" presName="aSpace2" presStyleCnt="0"/>
      <dgm:spPr/>
    </dgm:pt>
    <dgm:pt modelId="{5FD8252B-56E5-4170-9127-36A4AC00D017}" type="pres">
      <dgm:prSet presAssocID="{2EE3D425-5543-4E62-A347-28CF689E8178}" presName="child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42564B-CBF0-452D-AF41-DEC000FD082E}" type="pres">
      <dgm:prSet presAssocID="{2EE3D425-5543-4E62-A347-28CF689E8178}" presName="aSpace2" presStyleCnt="0"/>
      <dgm:spPr/>
    </dgm:pt>
    <dgm:pt modelId="{A77FE3FD-0063-407A-B284-78883A003D44}" type="pres">
      <dgm:prSet presAssocID="{B3B054CB-A60B-4A93-88E6-87FFCFEFBCC7}" presName="child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B2B8EA-ABCD-48C3-9EE8-7DD6FF1A4B4D}" type="pres">
      <dgm:prSet presAssocID="{25012A49-E873-428E-B2CB-2C16C80736B6}" presName="aSpace" presStyleCnt="0"/>
      <dgm:spPr/>
    </dgm:pt>
    <dgm:pt modelId="{FD750896-0F78-41EC-9BF9-2D558BBBC8AE}" type="pres">
      <dgm:prSet presAssocID="{F9105CF9-B9DF-4E89-8320-81352B7D3F54}" presName="compNode" presStyleCnt="0"/>
      <dgm:spPr/>
    </dgm:pt>
    <dgm:pt modelId="{19FBC3E7-654C-4D1E-B422-669E48172E6A}" type="pres">
      <dgm:prSet presAssocID="{F9105CF9-B9DF-4E89-8320-81352B7D3F54}" presName="aNode" presStyleLbl="bgShp" presStyleIdx="2" presStyleCnt="3"/>
      <dgm:spPr/>
      <dgm:t>
        <a:bodyPr/>
        <a:lstStyle/>
        <a:p>
          <a:endParaRPr lang="en-US"/>
        </a:p>
      </dgm:t>
    </dgm:pt>
    <dgm:pt modelId="{89A1D2A9-1527-492D-969C-F8AD88905E11}" type="pres">
      <dgm:prSet presAssocID="{F9105CF9-B9DF-4E89-8320-81352B7D3F54}" presName="textNode" presStyleLbl="bgShp" presStyleIdx="2" presStyleCnt="3"/>
      <dgm:spPr/>
      <dgm:t>
        <a:bodyPr/>
        <a:lstStyle/>
        <a:p>
          <a:endParaRPr lang="en-US"/>
        </a:p>
      </dgm:t>
    </dgm:pt>
    <dgm:pt modelId="{5DA2A35F-C601-4CBF-ABD2-F783FA8582FC}" type="pres">
      <dgm:prSet presAssocID="{F9105CF9-B9DF-4E89-8320-81352B7D3F54}" presName="compChildNode" presStyleCnt="0"/>
      <dgm:spPr/>
    </dgm:pt>
    <dgm:pt modelId="{B422439A-28BF-436F-A387-D51BA597A50F}" type="pres">
      <dgm:prSet presAssocID="{F9105CF9-B9DF-4E89-8320-81352B7D3F54}" presName="theInnerList" presStyleCnt="0"/>
      <dgm:spPr/>
    </dgm:pt>
    <dgm:pt modelId="{5882AF3A-D5AB-4B44-8278-7D689E694591}" type="pres">
      <dgm:prSet presAssocID="{D73EA60D-CEB8-4929-A1ED-6CE88E0C2F77}" presName="child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31F2CD-8A41-4A92-AD2E-54717EC7ACE7}" type="pres">
      <dgm:prSet presAssocID="{D73EA60D-CEB8-4929-A1ED-6CE88E0C2F77}" presName="aSpace2" presStyleCnt="0"/>
      <dgm:spPr/>
    </dgm:pt>
    <dgm:pt modelId="{7DE1BD97-1DBC-4ACC-801E-53E2633A3E77}" type="pres">
      <dgm:prSet presAssocID="{D5996493-43E7-41A5-990C-3D5CFDAD8E4A}" presName="child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2BC5A6-B0FE-49C2-AA78-CA15627724BC}" type="pres">
      <dgm:prSet presAssocID="{D5996493-43E7-41A5-990C-3D5CFDAD8E4A}" presName="aSpace2" presStyleCnt="0"/>
      <dgm:spPr/>
    </dgm:pt>
    <dgm:pt modelId="{60AC52D8-45BE-4085-958D-3C14D2F0F4F9}" type="pres">
      <dgm:prSet presAssocID="{AE8685A1-957A-4FA2-B8B2-C7DD76E14AD6}" presName="child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9ED9C0B-45B5-4DC6-9F4F-F65190651696}" srcId="{25012A49-E873-428E-B2CB-2C16C80736B6}" destId="{B3B054CB-A60B-4A93-88E6-87FFCFEFBCC7}" srcOrd="2" destOrd="0" parTransId="{7E471CD5-D234-416F-A175-8EF04A136DC4}" sibTransId="{048577E7-FEE5-4C59-B355-EA2882D70A06}"/>
    <dgm:cxn modelId="{7E20D1B0-0D9E-4313-BB13-35CD670B15D5}" srcId="{2EE35799-B464-4F50-B147-C3BF13C9296B}" destId="{063CC634-E699-4ECB-A49C-421B5EDD1222}" srcOrd="3" destOrd="0" parTransId="{4ED5C720-A8AB-49E1-85CC-BB061AACFA38}" sibTransId="{FDD380D8-8B74-493C-957A-28BD91133946}"/>
    <dgm:cxn modelId="{85C1677C-591F-4966-BF6D-32A197428A59}" type="presOf" srcId="{AE8685A1-957A-4FA2-B8B2-C7DD76E14AD6}" destId="{60AC52D8-45BE-4085-958D-3C14D2F0F4F9}" srcOrd="0" destOrd="0" presId="urn:microsoft.com/office/officeart/2005/8/layout/lProcess2"/>
    <dgm:cxn modelId="{68FF8B5B-9685-45B8-A916-25D6F1EBA63C}" type="presOf" srcId="{90F9AEF0-F589-4D82-853A-458EA3607A77}" destId="{1C3DAB3D-5CAB-4E6A-A7E2-B8722865408F}" srcOrd="0" destOrd="0" presId="urn:microsoft.com/office/officeart/2005/8/layout/lProcess2"/>
    <dgm:cxn modelId="{BD6995D4-1EA1-438B-B732-FFAEF1C97B9E}" srcId="{F9105CF9-B9DF-4E89-8320-81352B7D3F54}" destId="{D73EA60D-CEB8-4929-A1ED-6CE88E0C2F77}" srcOrd="0" destOrd="0" parTransId="{18E06257-44A2-44B7-9BB8-D35C9245D890}" sibTransId="{508B382C-8156-49D9-9B65-53B0012AA0BC}"/>
    <dgm:cxn modelId="{72E45B5D-4523-4585-A339-1321D7C09BF7}" type="presOf" srcId="{F9105CF9-B9DF-4E89-8320-81352B7D3F54}" destId="{19FBC3E7-654C-4D1E-B422-669E48172E6A}" srcOrd="0" destOrd="0" presId="urn:microsoft.com/office/officeart/2005/8/layout/lProcess2"/>
    <dgm:cxn modelId="{D3ACDD1C-8178-4270-9972-7C1772AB6EB8}" type="presOf" srcId="{B1346225-1F5F-435E-B671-77FF0F0B967A}" destId="{BEF6F744-B138-495A-9B0A-7258C528023B}" srcOrd="0" destOrd="0" presId="urn:microsoft.com/office/officeart/2005/8/layout/lProcess2"/>
    <dgm:cxn modelId="{5BBAD852-0888-405A-9DD9-7C4BF5EDE50C}" type="presOf" srcId="{2EE3D425-5543-4E62-A347-28CF689E8178}" destId="{5FD8252B-56E5-4170-9127-36A4AC00D017}" srcOrd="0" destOrd="0" presId="urn:microsoft.com/office/officeart/2005/8/layout/lProcess2"/>
    <dgm:cxn modelId="{7972555B-B48F-46BC-A7F0-58632F2EA73B}" type="presOf" srcId="{F9105CF9-B9DF-4E89-8320-81352B7D3F54}" destId="{89A1D2A9-1527-492D-969C-F8AD88905E11}" srcOrd="1" destOrd="0" presId="urn:microsoft.com/office/officeart/2005/8/layout/lProcess2"/>
    <dgm:cxn modelId="{F916F6BC-7F52-4736-9B06-3240EEF13826}" type="presOf" srcId="{2EE35799-B464-4F50-B147-C3BF13C9296B}" destId="{874FFE1A-E4EA-4388-BD4C-CDCFA41C5601}" srcOrd="1" destOrd="0" presId="urn:microsoft.com/office/officeart/2005/8/layout/lProcess2"/>
    <dgm:cxn modelId="{A91D3280-6168-496D-BDB2-5BB308A0A34F}" srcId="{2EE35799-B464-4F50-B147-C3BF13C9296B}" destId="{90F9AEF0-F589-4D82-853A-458EA3607A77}" srcOrd="0" destOrd="0" parTransId="{7927BAFC-961A-4FCD-9EF0-CBB4296D46F8}" sibTransId="{D8FD6059-6A26-4015-9C97-1E4EA62954B6}"/>
    <dgm:cxn modelId="{AC7AA32E-F614-4839-B986-F327F4AB3EFC}" srcId="{2EE35799-B464-4F50-B147-C3BF13C9296B}" destId="{3E94108C-538C-41C7-A2A1-E7483E49F512}" srcOrd="1" destOrd="0" parTransId="{A6558A3B-44B4-4D53-BDEE-F23CA0ABD12D}" sibTransId="{23186059-9DED-4833-854C-C111A6733832}"/>
    <dgm:cxn modelId="{F7C0B175-082A-4166-8405-88D9FCB129A2}" type="presOf" srcId="{E4769C5B-3A85-404F-AF27-21F8ED65E922}" destId="{9528CB08-C6EF-4504-82E7-606E3F8936C2}" srcOrd="0" destOrd="0" presId="urn:microsoft.com/office/officeart/2005/8/layout/lProcess2"/>
    <dgm:cxn modelId="{21E6AD17-2AAA-4118-931F-793183B80AC8}" srcId="{25012A49-E873-428E-B2CB-2C16C80736B6}" destId="{2EE3D425-5543-4E62-A347-28CF689E8178}" srcOrd="1" destOrd="0" parTransId="{70895AAD-1D80-4BE8-B652-9468351A1544}" sibTransId="{DEEAF2AA-1E1C-41DE-9204-D502D59FC95F}"/>
    <dgm:cxn modelId="{C3A4F9CD-377B-4DE5-B986-597D2487B7D9}" type="presOf" srcId="{25012A49-E873-428E-B2CB-2C16C80736B6}" destId="{08C59CF5-F176-43DD-9445-2CCD9D0E0EC2}" srcOrd="1" destOrd="0" presId="urn:microsoft.com/office/officeart/2005/8/layout/lProcess2"/>
    <dgm:cxn modelId="{A967953A-6B44-4110-A644-0ADE031EB89C}" type="presOf" srcId="{25012A49-E873-428E-B2CB-2C16C80736B6}" destId="{FB7E16F3-9566-4EF9-8B33-5D5D11E38541}" srcOrd="0" destOrd="0" presId="urn:microsoft.com/office/officeart/2005/8/layout/lProcess2"/>
    <dgm:cxn modelId="{7316004A-B1AD-44C5-93F6-88D54A1680E7}" srcId="{09A0C259-CD98-4F7C-9FC4-9672A4AEBC23}" destId="{2EE35799-B464-4F50-B147-C3BF13C9296B}" srcOrd="0" destOrd="0" parTransId="{930264F2-2B82-4246-8FE3-AE9B49118DB8}" sibTransId="{2B2F7700-8B99-429F-B31E-F38FC8569326}"/>
    <dgm:cxn modelId="{E78E8248-7EFC-47B7-9182-8B9E1DA416A4}" srcId="{2EE35799-B464-4F50-B147-C3BF13C9296B}" destId="{B1346225-1F5F-435E-B671-77FF0F0B967A}" srcOrd="4" destOrd="0" parTransId="{A66BA89C-03BF-49F7-94CA-AD553A0541C7}" sibTransId="{449DE31D-67D5-455A-8E91-19148768520F}"/>
    <dgm:cxn modelId="{2D965BA9-62F7-4031-BE8E-05A6A6D8C0A3}" type="presOf" srcId="{0C1EB90C-4EBE-46F5-9612-022B808BE732}" destId="{1C66D7B4-ACDB-4889-886A-F81D4BB9021A}" srcOrd="0" destOrd="0" presId="urn:microsoft.com/office/officeart/2005/8/layout/lProcess2"/>
    <dgm:cxn modelId="{D5D9A77A-B716-4327-B505-6457A0122F2E}" srcId="{09A0C259-CD98-4F7C-9FC4-9672A4AEBC23}" destId="{F9105CF9-B9DF-4E89-8320-81352B7D3F54}" srcOrd="2" destOrd="0" parTransId="{D316E5FE-A4ED-4DD2-A553-FA2A05754F55}" sibTransId="{FD11EAD9-C5FC-48C4-A588-B60DCBF3C358}"/>
    <dgm:cxn modelId="{F1B1ED41-3EDA-4014-AE40-E90A329E0157}" srcId="{2EE35799-B464-4F50-B147-C3BF13C9296B}" destId="{C30DDA1E-97CB-4773-A894-2A241209631A}" srcOrd="2" destOrd="0" parTransId="{273E6D6C-9C71-4BA0-8888-4378A0B156FB}" sibTransId="{793DB3E0-1596-432B-9060-BA78A6091A4F}"/>
    <dgm:cxn modelId="{D35A3AA0-EC12-401C-8FAF-80C47951EC61}" type="presOf" srcId="{063CC634-E699-4ECB-A49C-421B5EDD1222}" destId="{E09DE48C-FF49-4F22-B2A9-6672880A2701}" srcOrd="0" destOrd="0" presId="urn:microsoft.com/office/officeart/2005/8/layout/lProcess2"/>
    <dgm:cxn modelId="{9C80AD38-9E91-446E-BF37-1A4338063D03}" type="presOf" srcId="{2EE35799-B464-4F50-B147-C3BF13C9296B}" destId="{95A98EEB-63A9-468B-A9D9-88A9F1159500}" srcOrd="0" destOrd="0" presId="urn:microsoft.com/office/officeart/2005/8/layout/lProcess2"/>
    <dgm:cxn modelId="{49940C7B-2520-42D9-8727-D8AB2CC44F12}" srcId="{2EE35799-B464-4F50-B147-C3BF13C9296B}" destId="{E4769C5B-3A85-404F-AF27-21F8ED65E922}" srcOrd="5" destOrd="0" parTransId="{068057EA-6AC4-44A6-A38C-BE815CCC744D}" sibTransId="{22100035-CA9B-43A9-8469-C155EC55493D}"/>
    <dgm:cxn modelId="{4A0B58A2-4EDC-4FF0-A7D7-54DE85B0065B}" type="presOf" srcId="{D5996493-43E7-41A5-990C-3D5CFDAD8E4A}" destId="{7DE1BD97-1DBC-4ACC-801E-53E2633A3E77}" srcOrd="0" destOrd="0" presId="urn:microsoft.com/office/officeart/2005/8/layout/lProcess2"/>
    <dgm:cxn modelId="{307DAFB2-B4CB-47E6-94B1-E22F6E7BF80E}" srcId="{F9105CF9-B9DF-4E89-8320-81352B7D3F54}" destId="{AE8685A1-957A-4FA2-B8B2-C7DD76E14AD6}" srcOrd="2" destOrd="0" parTransId="{8B13906C-E8E4-400D-8A5C-6E40281BDAA0}" sibTransId="{C60B2916-2D16-464B-84B4-E754665AF717}"/>
    <dgm:cxn modelId="{8A71C12F-8276-44FF-A664-99BA8FD3C7A2}" type="presOf" srcId="{B3B054CB-A60B-4A93-88E6-87FFCFEFBCC7}" destId="{A77FE3FD-0063-407A-B284-78883A003D44}" srcOrd="0" destOrd="0" presId="urn:microsoft.com/office/officeart/2005/8/layout/lProcess2"/>
    <dgm:cxn modelId="{E6318230-0608-4DF1-8744-D74E028AEF13}" srcId="{09A0C259-CD98-4F7C-9FC4-9672A4AEBC23}" destId="{25012A49-E873-428E-B2CB-2C16C80736B6}" srcOrd="1" destOrd="0" parTransId="{49E4AF13-B49F-45E0-9965-3E872EF10922}" sibTransId="{83E1E5F6-5D70-4D7F-B7F1-59D6F885D1A0}"/>
    <dgm:cxn modelId="{F1C3E077-AE71-44C6-A6BB-44965436D723}" type="presOf" srcId="{C30DDA1E-97CB-4773-A894-2A241209631A}" destId="{B1A5FBE0-220F-4E48-82AC-3EFBAC5A82A0}" srcOrd="0" destOrd="0" presId="urn:microsoft.com/office/officeart/2005/8/layout/lProcess2"/>
    <dgm:cxn modelId="{4C6A52D3-87B6-4048-B297-A4B9C301383F}" type="presOf" srcId="{3E94108C-538C-41C7-A2A1-E7483E49F512}" destId="{9D5D8F0C-B10B-4E2F-ADF9-150F582E9348}" srcOrd="0" destOrd="0" presId="urn:microsoft.com/office/officeart/2005/8/layout/lProcess2"/>
    <dgm:cxn modelId="{124E62E8-5169-4A05-BAAE-4B7BDAA44C9A}" type="presOf" srcId="{D73EA60D-CEB8-4929-A1ED-6CE88E0C2F77}" destId="{5882AF3A-D5AB-4B44-8278-7D689E694591}" srcOrd="0" destOrd="0" presId="urn:microsoft.com/office/officeart/2005/8/layout/lProcess2"/>
    <dgm:cxn modelId="{842AA09C-14EB-4018-9454-7B713D8F2AB3}" type="presOf" srcId="{09A0C259-CD98-4F7C-9FC4-9672A4AEBC23}" destId="{869AE4A4-FD96-416D-B895-36460634CD16}" srcOrd="0" destOrd="0" presId="urn:microsoft.com/office/officeart/2005/8/layout/lProcess2"/>
    <dgm:cxn modelId="{0E2E0C11-217F-4DF3-BF64-8991F62E78E9}" srcId="{F9105CF9-B9DF-4E89-8320-81352B7D3F54}" destId="{D5996493-43E7-41A5-990C-3D5CFDAD8E4A}" srcOrd="1" destOrd="0" parTransId="{7130F357-B58D-47FF-A96F-C8666F91A3CA}" sibTransId="{21AB1442-DC02-4C23-BF84-C39ECAC5C313}"/>
    <dgm:cxn modelId="{979FCA23-27FC-4C5F-AB34-A6D972817343}" srcId="{25012A49-E873-428E-B2CB-2C16C80736B6}" destId="{0C1EB90C-4EBE-46F5-9612-022B808BE732}" srcOrd="0" destOrd="0" parTransId="{8FF50B26-984B-404E-8575-5146A1F52C19}" sibTransId="{F7A8FD0B-DBAB-419B-ACB6-9643D3AF8171}"/>
    <dgm:cxn modelId="{CB833A97-0C06-4AED-B5A6-123FA280724D}" type="presParOf" srcId="{869AE4A4-FD96-416D-B895-36460634CD16}" destId="{5F71E058-FAA9-4AA9-AF1C-9A3C466C7F5E}" srcOrd="0" destOrd="0" presId="urn:microsoft.com/office/officeart/2005/8/layout/lProcess2"/>
    <dgm:cxn modelId="{BCBD5162-FE8A-4B3F-9F10-9A2A5FE63EDE}" type="presParOf" srcId="{5F71E058-FAA9-4AA9-AF1C-9A3C466C7F5E}" destId="{95A98EEB-63A9-468B-A9D9-88A9F1159500}" srcOrd="0" destOrd="0" presId="urn:microsoft.com/office/officeart/2005/8/layout/lProcess2"/>
    <dgm:cxn modelId="{89D6A4ED-52DB-4E59-B930-1243EFAB0BEA}" type="presParOf" srcId="{5F71E058-FAA9-4AA9-AF1C-9A3C466C7F5E}" destId="{874FFE1A-E4EA-4388-BD4C-CDCFA41C5601}" srcOrd="1" destOrd="0" presId="urn:microsoft.com/office/officeart/2005/8/layout/lProcess2"/>
    <dgm:cxn modelId="{C7A4230F-BA69-4616-A573-546BF5729E6D}" type="presParOf" srcId="{5F71E058-FAA9-4AA9-AF1C-9A3C466C7F5E}" destId="{26D3F7C5-4C47-4111-982D-1C62C998E17D}" srcOrd="2" destOrd="0" presId="urn:microsoft.com/office/officeart/2005/8/layout/lProcess2"/>
    <dgm:cxn modelId="{B214F1A6-13B1-4191-BABB-F1A0E97C40DD}" type="presParOf" srcId="{26D3F7C5-4C47-4111-982D-1C62C998E17D}" destId="{EFD247B2-D605-47FA-B959-05ADD3DDB799}" srcOrd="0" destOrd="0" presId="urn:microsoft.com/office/officeart/2005/8/layout/lProcess2"/>
    <dgm:cxn modelId="{80D4BA60-E6CF-4A3A-83D9-7A6D39BA362A}" type="presParOf" srcId="{EFD247B2-D605-47FA-B959-05ADD3DDB799}" destId="{1C3DAB3D-5CAB-4E6A-A7E2-B8722865408F}" srcOrd="0" destOrd="0" presId="urn:microsoft.com/office/officeart/2005/8/layout/lProcess2"/>
    <dgm:cxn modelId="{324CD5F6-1489-4D20-8E8D-307C8525B813}" type="presParOf" srcId="{EFD247B2-D605-47FA-B959-05ADD3DDB799}" destId="{C2360B95-C6B2-48C5-B9F7-9CD864CAAC29}" srcOrd="1" destOrd="0" presId="urn:microsoft.com/office/officeart/2005/8/layout/lProcess2"/>
    <dgm:cxn modelId="{460FCFF7-A402-404D-938A-60DA636C0860}" type="presParOf" srcId="{EFD247B2-D605-47FA-B959-05ADD3DDB799}" destId="{9D5D8F0C-B10B-4E2F-ADF9-150F582E9348}" srcOrd="2" destOrd="0" presId="urn:microsoft.com/office/officeart/2005/8/layout/lProcess2"/>
    <dgm:cxn modelId="{8E50D7E8-71BA-4791-AF6F-8DAC341671E4}" type="presParOf" srcId="{EFD247B2-D605-47FA-B959-05ADD3DDB799}" destId="{E79EFEC4-320F-4B54-9F11-FDBD310D94AF}" srcOrd="3" destOrd="0" presId="urn:microsoft.com/office/officeart/2005/8/layout/lProcess2"/>
    <dgm:cxn modelId="{D68C2D54-5984-4DA8-BE0E-C3021512B1A0}" type="presParOf" srcId="{EFD247B2-D605-47FA-B959-05ADD3DDB799}" destId="{B1A5FBE0-220F-4E48-82AC-3EFBAC5A82A0}" srcOrd="4" destOrd="0" presId="urn:microsoft.com/office/officeart/2005/8/layout/lProcess2"/>
    <dgm:cxn modelId="{995B0CD2-ED55-4D27-94DE-7DC930A833D5}" type="presParOf" srcId="{EFD247B2-D605-47FA-B959-05ADD3DDB799}" destId="{81468C6A-35F9-45FF-A0D7-EFA51834A285}" srcOrd="5" destOrd="0" presId="urn:microsoft.com/office/officeart/2005/8/layout/lProcess2"/>
    <dgm:cxn modelId="{118C0490-F2E1-4271-B0E0-B0BE3D6CFBD9}" type="presParOf" srcId="{EFD247B2-D605-47FA-B959-05ADD3DDB799}" destId="{E09DE48C-FF49-4F22-B2A9-6672880A2701}" srcOrd="6" destOrd="0" presId="urn:microsoft.com/office/officeart/2005/8/layout/lProcess2"/>
    <dgm:cxn modelId="{590D03D0-44C8-46FB-BD22-B9DCEBF0F346}" type="presParOf" srcId="{EFD247B2-D605-47FA-B959-05ADD3DDB799}" destId="{879F4AFC-37FB-4813-AFF4-AC787AFFE044}" srcOrd="7" destOrd="0" presId="urn:microsoft.com/office/officeart/2005/8/layout/lProcess2"/>
    <dgm:cxn modelId="{C5BE7EAD-433A-46C0-984B-10D05F67CDC2}" type="presParOf" srcId="{EFD247B2-D605-47FA-B959-05ADD3DDB799}" destId="{BEF6F744-B138-495A-9B0A-7258C528023B}" srcOrd="8" destOrd="0" presId="urn:microsoft.com/office/officeart/2005/8/layout/lProcess2"/>
    <dgm:cxn modelId="{25277199-1E97-405D-B719-6FFA76B7503D}" type="presParOf" srcId="{EFD247B2-D605-47FA-B959-05ADD3DDB799}" destId="{0B1CDB76-A120-4CD7-8002-F8FF6075E371}" srcOrd="9" destOrd="0" presId="urn:microsoft.com/office/officeart/2005/8/layout/lProcess2"/>
    <dgm:cxn modelId="{0C9BD6FC-4BBA-4525-8F1A-FF90401CBEA4}" type="presParOf" srcId="{EFD247B2-D605-47FA-B959-05ADD3DDB799}" destId="{9528CB08-C6EF-4504-82E7-606E3F8936C2}" srcOrd="10" destOrd="0" presId="urn:microsoft.com/office/officeart/2005/8/layout/lProcess2"/>
    <dgm:cxn modelId="{07BF08B1-01BE-4601-8E3E-F137372E54AF}" type="presParOf" srcId="{869AE4A4-FD96-416D-B895-36460634CD16}" destId="{324C3523-1C6A-41A9-81DE-D77ECC24C36E}" srcOrd="1" destOrd="0" presId="urn:microsoft.com/office/officeart/2005/8/layout/lProcess2"/>
    <dgm:cxn modelId="{223DC112-1E66-40A2-8189-A01E9E4AF50D}" type="presParOf" srcId="{869AE4A4-FD96-416D-B895-36460634CD16}" destId="{949071F4-A34C-40D3-BF97-A0368D5EC453}" srcOrd="2" destOrd="0" presId="urn:microsoft.com/office/officeart/2005/8/layout/lProcess2"/>
    <dgm:cxn modelId="{D371261B-61EE-4B36-8DAF-AA1DC997A4EF}" type="presParOf" srcId="{949071F4-A34C-40D3-BF97-A0368D5EC453}" destId="{FB7E16F3-9566-4EF9-8B33-5D5D11E38541}" srcOrd="0" destOrd="0" presId="urn:microsoft.com/office/officeart/2005/8/layout/lProcess2"/>
    <dgm:cxn modelId="{E0C9FE80-0C56-4A7C-A2B4-7A95010F5276}" type="presParOf" srcId="{949071F4-A34C-40D3-BF97-A0368D5EC453}" destId="{08C59CF5-F176-43DD-9445-2CCD9D0E0EC2}" srcOrd="1" destOrd="0" presId="urn:microsoft.com/office/officeart/2005/8/layout/lProcess2"/>
    <dgm:cxn modelId="{442353C2-C62B-4C44-88AD-F40167DCDC3D}" type="presParOf" srcId="{949071F4-A34C-40D3-BF97-A0368D5EC453}" destId="{78C790E3-3D37-4229-85A7-4C8E6B92B5CE}" srcOrd="2" destOrd="0" presId="urn:microsoft.com/office/officeart/2005/8/layout/lProcess2"/>
    <dgm:cxn modelId="{1E2F29B5-C41F-40DD-AD59-C0E357C85195}" type="presParOf" srcId="{78C790E3-3D37-4229-85A7-4C8E6B92B5CE}" destId="{1B69EEE5-C25D-4C91-941A-095F2E24F7CB}" srcOrd="0" destOrd="0" presId="urn:microsoft.com/office/officeart/2005/8/layout/lProcess2"/>
    <dgm:cxn modelId="{25AF6872-75E5-44DC-866F-E17B79D17183}" type="presParOf" srcId="{1B69EEE5-C25D-4C91-941A-095F2E24F7CB}" destId="{1C66D7B4-ACDB-4889-886A-F81D4BB9021A}" srcOrd="0" destOrd="0" presId="urn:microsoft.com/office/officeart/2005/8/layout/lProcess2"/>
    <dgm:cxn modelId="{949531DC-A018-4129-9A37-E93D44D6DA66}" type="presParOf" srcId="{1B69EEE5-C25D-4C91-941A-095F2E24F7CB}" destId="{CA0614A5-4C62-4886-B171-406E6D1F2F24}" srcOrd="1" destOrd="0" presId="urn:microsoft.com/office/officeart/2005/8/layout/lProcess2"/>
    <dgm:cxn modelId="{28692FF4-AF03-4C35-84D0-91B5A412CE3D}" type="presParOf" srcId="{1B69EEE5-C25D-4C91-941A-095F2E24F7CB}" destId="{5FD8252B-56E5-4170-9127-36A4AC00D017}" srcOrd="2" destOrd="0" presId="urn:microsoft.com/office/officeart/2005/8/layout/lProcess2"/>
    <dgm:cxn modelId="{E9010E80-1636-4969-9F78-2F1F91BA38F3}" type="presParOf" srcId="{1B69EEE5-C25D-4C91-941A-095F2E24F7CB}" destId="{2D42564B-CBF0-452D-AF41-DEC000FD082E}" srcOrd="3" destOrd="0" presId="urn:microsoft.com/office/officeart/2005/8/layout/lProcess2"/>
    <dgm:cxn modelId="{67C197AC-BA74-4628-ADB4-1D2C23B50A16}" type="presParOf" srcId="{1B69EEE5-C25D-4C91-941A-095F2E24F7CB}" destId="{A77FE3FD-0063-407A-B284-78883A003D44}" srcOrd="4" destOrd="0" presId="urn:microsoft.com/office/officeart/2005/8/layout/lProcess2"/>
    <dgm:cxn modelId="{BA46AEDB-802A-4F1D-B631-A3A124B9F63A}" type="presParOf" srcId="{869AE4A4-FD96-416D-B895-36460634CD16}" destId="{3BB2B8EA-ABCD-48C3-9EE8-7DD6FF1A4B4D}" srcOrd="3" destOrd="0" presId="urn:microsoft.com/office/officeart/2005/8/layout/lProcess2"/>
    <dgm:cxn modelId="{AD5F883A-2BBB-4898-AAA0-3BCE66107AF0}" type="presParOf" srcId="{869AE4A4-FD96-416D-B895-36460634CD16}" destId="{FD750896-0F78-41EC-9BF9-2D558BBBC8AE}" srcOrd="4" destOrd="0" presId="urn:microsoft.com/office/officeart/2005/8/layout/lProcess2"/>
    <dgm:cxn modelId="{2B037E9B-D414-4E90-875F-ACB6CAF16EE8}" type="presParOf" srcId="{FD750896-0F78-41EC-9BF9-2D558BBBC8AE}" destId="{19FBC3E7-654C-4D1E-B422-669E48172E6A}" srcOrd="0" destOrd="0" presId="urn:microsoft.com/office/officeart/2005/8/layout/lProcess2"/>
    <dgm:cxn modelId="{95FAD06A-3A58-4F85-B9F5-FCAC5E59191F}" type="presParOf" srcId="{FD750896-0F78-41EC-9BF9-2D558BBBC8AE}" destId="{89A1D2A9-1527-492D-969C-F8AD88905E11}" srcOrd="1" destOrd="0" presId="urn:microsoft.com/office/officeart/2005/8/layout/lProcess2"/>
    <dgm:cxn modelId="{FB3FC921-31C6-40D5-B384-B42812389313}" type="presParOf" srcId="{FD750896-0F78-41EC-9BF9-2D558BBBC8AE}" destId="{5DA2A35F-C601-4CBF-ABD2-F783FA8582FC}" srcOrd="2" destOrd="0" presId="urn:microsoft.com/office/officeart/2005/8/layout/lProcess2"/>
    <dgm:cxn modelId="{6ED45526-F23E-40F5-93A9-E286A61F22E0}" type="presParOf" srcId="{5DA2A35F-C601-4CBF-ABD2-F783FA8582FC}" destId="{B422439A-28BF-436F-A387-D51BA597A50F}" srcOrd="0" destOrd="0" presId="urn:microsoft.com/office/officeart/2005/8/layout/lProcess2"/>
    <dgm:cxn modelId="{AB9FCEA2-907F-4449-B88D-68F4F7F0ACAE}" type="presParOf" srcId="{B422439A-28BF-436F-A387-D51BA597A50F}" destId="{5882AF3A-D5AB-4B44-8278-7D689E694591}" srcOrd="0" destOrd="0" presId="urn:microsoft.com/office/officeart/2005/8/layout/lProcess2"/>
    <dgm:cxn modelId="{FC572BF7-67ED-41E3-8D7C-F86CCE696565}" type="presParOf" srcId="{B422439A-28BF-436F-A387-D51BA597A50F}" destId="{0931F2CD-8A41-4A92-AD2E-54717EC7ACE7}" srcOrd="1" destOrd="0" presId="urn:microsoft.com/office/officeart/2005/8/layout/lProcess2"/>
    <dgm:cxn modelId="{31E16C44-D868-46D2-B768-55F896FB08BC}" type="presParOf" srcId="{B422439A-28BF-436F-A387-D51BA597A50F}" destId="{7DE1BD97-1DBC-4ACC-801E-53E2633A3E77}" srcOrd="2" destOrd="0" presId="urn:microsoft.com/office/officeart/2005/8/layout/lProcess2"/>
    <dgm:cxn modelId="{CD123E81-C653-4E1E-8CD6-CDCB9D462A2A}" type="presParOf" srcId="{B422439A-28BF-436F-A387-D51BA597A50F}" destId="{A72BC5A6-B0FE-49C2-AA78-CA15627724BC}" srcOrd="3" destOrd="0" presId="urn:microsoft.com/office/officeart/2005/8/layout/lProcess2"/>
    <dgm:cxn modelId="{BF144FFB-3803-43C3-AA05-C7ED5D2CCD07}" type="presParOf" srcId="{B422439A-28BF-436F-A387-D51BA597A50F}" destId="{60AC52D8-45BE-4085-958D-3C14D2F0F4F9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A98EEB-63A9-468B-A9D9-88A9F1159500}">
      <dsp:nvSpPr>
        <dsp:cNvPr id="0" name=""/>
        <dsp:cNvSpPr/>
      </dsp:nvSpPr>
      <dsp:spPr>
        <a:xfrm>
          <a:off x="904" y="0"/>
          <a:ext cx="2351933" cy="3430198"/>
        </a:xfrm>
        <a:prstGeom prst="roundRect">
          <a:avLst>
            <a:gd name="adj" fmla="val 10000"/>
          </a:avLst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>
              <a:solidFill>
                <a:schemeClr val="accent1">
                  <a:lumMod val="90000"/>
                </a:schemeClr>
              </a:solidFill>
              <a:latin typeface="HelveticaNeueLT Std Med" panose="020B0604020202020204" pitchFamily="34" charset="0"/>
            </a:rPr>
            <a:t>Staff</a:t>
          </a:r>
          <a:r>
            <a:rPr lang="en-AU" sz="1600" kern="1200">
              <a:solidFill>
                <a:schemeClr val="bg1"/>
              </a:solidFill>
              <a:latin typeface="HelveticaNeueLT Std Med" panose="020B0604020202020204" pitchFamily="34" charset="0"/>
            </a:rPr>
            <a:t> </a:t>
          </a:r>
          <a:br>
            <a:rPr lang="en-AU" sz="1600" kern="1200">
              <a:solidFill>
                <a:schemeClr val="bg1"/>
              </a:solidFill>
              <a:latin typeface="HelveticaNeueLT Std Med" panose="020B0604020202020204" pitchFamily="34" charset="0"/>
            </a:rPr>
          </a:br>
          <a:r>
            <a:rPr lang="en-AU" sz="1600" kern="1200">
              <a:solidFill>
                <a:schemeClr val="accent1">
                  <a:lumMod val="90000"/>
                </a:schemeClr>
              </a:solidFill>
              <a:latin typeface="HelveticaNeueLT Std Med" panose="020B0604020202020204" pitchFamily="34" charset="0"/>
            </a:rPr>
            <a:t>Group</a:t>
          </a:r>
        </a:p>
      </dsp:txBody>
      <dsp:txXfrm>
        <a:off x="904" y="0"/>
        <a:ext cx="2351933" cy="1029059"/>
      </dsp:txXfrm>
    </dsp:sp>
    <dsp:sp modelId="{1C3DAB3D-5CAB-4E6A-A7E2-B8722865408F}">
      <dsp:nvSpPr>
        <dsp:cNvPr id="0" name=""/>
        <dsp:cNvSpPr/>
      </dsp:nvSpPr>
      <dsp:spPr>
        <a:xfrm>
          <a:off x="236097" y="1029226"/>
          <a:ext cx="1881546" cy="329327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solidFill>
            <a:schemeClr val="accent6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kern="1200">
              <a:solidFill>
                <a:schemeClr val="accent1">
                  <a:lumMod val="90000"/>
                </a:schemeClr>
              </a:solidFill>
            </a:rPr>
            <a:t>Executive</a:t>
          </a:r>
        </a:p>
      </dsp:txBody>
      <dsp:txXfrm>
        <a:off x="245743" y="1038872"/>
        <a:ext cx="1862254" cy="310035"/>
      </dsp:txXfrm>
    </dsp:sp>
    <dsp:sp modelId="{9D5D8F0C-B10B-4E2F-ADF9-150F582E9348}">
      <dsp:nvSpPr>
        <dsp:cNvPr id="0" name=""/>
        <dsp:cNvSpPr/>
      </dsp:nvSpPr>
      <dsp:spPr>
        <a:xfrm>
          <a:off x="236097" y="1409220"/>
          <a:ext cx="1881546" cy="329327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solidFill>
            <a:schemeClr val="accent6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kern="1200">
              <a:solidFill>
                <a:schemeClr val="accent1">
                  <a:lumMod val="90000"/>
                </a:schemeClr>
              </a:solidFill>
            </a:rPr>
            <a:t>Academic</a:t>
          </a:r>
        </a:p>
      </dsp:txBody>
      <dsp:txXfrm>
        <a:off x="245743" y="1418866"/>
        <a:ext cx="1862254" cy="310035"/>
      </dsp:txXfrm>
    </dsp:sp>
    <dsp:sp modelId="{B1A5FBE0-220F-4E48-82AC-3EFBAC5A82A0}">
      <dsp:nvSpPr>
        <dsp:cNvPr id="0" name=""/>
        <dsp:cNvSpPr/>
      </dsp:nvSpPr>
      <dsp:spPr>
        <a:xfrm>
          <a:off x="236097" y="1789213"/>
          <a:ext cx="1881546" cy="329327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solidFill>
            <a:schemeClr val="accent6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kern="1200">
              <a:solidFill>
                <a:schemeClr val="accent1">
                  <a:lumMod val="90000"/>
                </a:schemeClr>
              </a:solidFill>
            </a:rPr>
            <a:t>Professional Staff</a:t>
          </a:r>
        </a:p>
      </dsp:txBody>
      <dsp:txXfrm>
        <a:off x="245743" y="1798859"/>
        <a:ext cx="1862254" cy="310035"/>
      </dsp:txXfrm>
    </dsp:sp>
    <dsp:sp modelId="{E09DE48C-FF49-4F22-B2A9-6672880A2701}">
      <dsp:nvSpPr>
        <dsp:cNvPr id="0" name=""/>
        <dsp:cNvSpPr/>
      </dsp:nvSpPr>
      <dsp:spPr>
        <a:xfrm>
          <a:off x="236097" y="2169206"/>
          <a:ext cx="1881546" cy="329327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solidFill>
            <a:schemeClr val="accent6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kern="1200">
              <a:solidFill>
                <a:schemeClr val="accent1">
                  <a:lumMod val="90000"/>
                </a:schemeClr>
              </a:solidFill>
            </a:rPr>
            <a:t>Adjunct and Honorary</a:t>
          </a:r>
        </a:p>
      </dsp:txBody>
      <dsp:txXfrm>
        <a:off x="245743" y="2178852"/>
        <a:ext cx="1862254" cy="310035"/>
      </dsp:txXfrm>
    </dsp:sp>
    <dsp:sp modelId="{BEF6F744-B138-495A-9B0A-7258C528023B}">
      <dsp:nvSpPr>
        <dsp:cNvPr id="0" name=""/>
        <dsp:cNvSpPr/>
      </dsp:nvSpPr>
      <dsp:spPr>
        <a:xfrm>
          <a:off x="236097" y="2549199"/>
          <a:ext cx="1881546" cy="329327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solidFill>
            <a:schemeClr val="accent6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kern="1200">
              <a:solidFill>
                <a:schemeClr val="accent1">
                  <a:lumMod val="90000"/>
                </a:schemeClr>
              </a:solidFill>
            </a:rPr>
            <a:t>Fellows</a:t>
          </a:r>
        </a:p>
      </dsp:txBody>
      <dsp:txXfrm>
        <a:off x="245743" y="2558845"/>
        <a:ext cx="1862254" cy="310035"/>
      </dsp:txXfrm>
    </dsp:sp>
    <dsp:sp modelId="{9528CB08-C6EF-4504-82E7-606E3F8936C2}">
      <dsp:nvSpPr>
        <dsp:cNvPr id="0" name=""/>
        <dsp:cNvSpPr/>
      </dsp:nvSpPr>
      <dsp:spPr>
        <a:xfrm>
          <a:off x="236097" y="2929193"/>
          <a:ext cx="1881546" cy="329327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solidFill>
            <a:schemeClr val="accent6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kern="1200">
              <a:solidFill>
                <a:schemeClr val="accent1">
                  <a:lumMod val="90000"/>
                </a:schemeClr>
              </a:solidFill>
            </a:rPr>
            <a:t>Associate</a:t>
          </a:r>
        </a:p>
      </dsp:txBody>
      <dsp:txXfrm>
        <a:off x="245743" y="2938839"/>
        <a:ext cx="1862254" cy="310035"/>
      </dsp:txXfrm>
    </dsp:sp>
    <dsp:sp modelId="{FB7E16F3-9566-4EF9-8B33-5D5D11E38541}">
      <dsp:nvSpPr>
        <dsp:cNvPr id="0" name=""/>
        <dsp:cNvSpPr/>
      </dsp:nvSpPr>
      <dsp:spPr>
        <a:xfrm>
          <a:off x="2529233" y="0"/>
          <a:ext cx="2351933" cy="3430198"/>
        </a:xfrm>
        <a:prstGeom prst="roundRect">
          <a:avLst>
            <a:gd name="adj" fmla="val 10000"/>
          </a:avLst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>
              <a:solidFill>
                <a:schemeClr val="accent1">
                  <a:lumMod val="90000"/>
                </a:schemeClr>
              </a:solidFill>
              <a:latin typeface="HelveticaNeueLT Std Med" panose="020B0604020202020204" pitchFamily="34" charset="0"/>
            </a:rPr>
            <a:t>Funding Source</a:t>
          </a:r>
        </a:p>
      </dsp:txBody>
      <dsp:txXfrm>
        <a:off x="2529233" y="0"/>
        <a:ext cx="2351933" cy="1029059"/>
      </dsp:txXfrm>
    </dsp:sp>
    <dsp:sp modelId="{1C66D7B4-ACDB-4889-886A-F81D4BB9021A}">
      <dsp:nvSpPr>
        <dsp:cNvPr id="0" name=""/>
        <dsp:cNvSpPr/>
      </dsp:nvSpPr>
      <dsp:spPr>
        <a:xfrm>
          <a:off x="2764426" y="1029352"/>
          <a:ext cx="1881546" cy="673896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solidFill>
            <a:schemeClr val="accent6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i="1" kern="1200">
            <a:solidFill>
              <a:schemeClr val="bg1"/>
            </a:solidFill>
          </a:endParaRPr>
        </a:p>
      </dsp:txBody>
      <dsp:txXfrm>
        <a:off x="2784164" y="1049090"/>
        <a:ext cx="1842070" cy="634420"/>
      </dsp:txXfrm>
    </dsp:sp>
    <dsp:sp modelId="{5FD8252B-56E5-4170-9127-36A4AC00D017}">
      <dsp:nvSpPr>
        <dsp:cNvPr id="0" name=""/>
        <dsp:cNvSpPr/>
      </dsp:nvSpPr>
      <dsp:spPr>
        <a:xfrm>
          <a:off x="2764426" y="1806925"/>
          <a:ext cx="1881546" cy="673896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solidFill>
            <a:schemeClr val="accent6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>
            <a:solidFill>
              <a:schemeClr val="bg1"/>
            </a:solidFill>
          </a:endParaRPr>
        </a:p>
      </dsp:txBody>
      <dsp:txXfrm>
        <a:off x="2784164" y="1826663"/>
        <a:ext cx="1842070" cy="634420"/>
      </dsp:txXfrm>
    </dsp:sp>
    <dsp:sp modelId="{A77FE3FD-0063-407A-B284-78883A003D44}">
      <dsp:nvSpPr>
        <dsp:cNvPr id="0" name=""/>
        <dsp:cNvSpPr/>
      </dsp:nvSpPr>
      <dsp:spPr>
        <a:xfrm>
          <a:off x="2764426" y="2584498"/>
          <a:ext cx="1881546" cy="673896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solidFill>
            <a:schemeClr val="accent6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i="1" kern="1200">
              <a:solidFill>
                <a:schemeClr val="accent1">
                  <a:lumMod val="90000"/>
                </a:schemeClr>
              </a:solidFill>
            </a:rPr>
            <a:t>create terms</a:t>
          </a:r>
          <a:endParaRPr lang="en-AU" sz="1400" kern="1200">
            <a:solidFill>
              <a:schemeClr val="accent1">
                <a:lumMod val="90000"/>
              </a:schemeClr>
            </a:solidFill>
          </a:endParaRPr>
        </a:p>
      </dsp:txBody>
      <dsp:txXfrm>
        <a:off x="2784164" y="2604236"/>
        <a:ext cx="1842070" cy="634420"/>
      </dsp:txXfrm>
    </dsp:sp>
    <dsp:sp modelId="{19FBC3E7-654C-4D1E-B422-669E48172E6A}">
      <dsp:nvSpPr>
        <dsp:cNvPr id="0" name=""/>
        <dsp:cNvSpPr/>
      </dsp:nvSpPr>
      <dsp:spPr>
        <a:xfrm>
          <a:off x="5057561" y="0"/>
          <a:ext cx="2351933" cy="3430198"/>
        </a:xfrm>
        <a:prstGeom prst="roundRect">
          <a:avLst>
            <a:gd name="adj" fmla="val 10000"/>
          </a:avLst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>
              <a:solidFill>
                <a:schemeClr val="accent1">
                  <a:lumMod val="90000"/>
                </a:schemeClr>
              </a:solidFill>
              <a:latin typeface="HelveticaNeueLT Std Med" panose="020B0604020202020204" pitchFamily="34" charset="0"/>
            </a:rPr>
            <a:t>Research Area</a:t>
          </a:r>
        </a:p>
      </dsp:txBody>
      <dsp:txXfrm>
        <a:off x="5057561" y="0"/>
        <a:ext cx="2351933" cy="1029059"/>
      </dsp:txXfrm>
    </dsp:sp>
    <dsp:sp modelId="{5882AF3A-D5AB-4B44-8278-7D689E694591}">
      <dsp:nvSpPr>
        <dsp:cNvPr id="0" name=""/>
        <dsp:cNvSpPr/>
      </dsp:nvSpPr>
      <dsp:spPr>
        <a:xfrm>
          <a:off x="5292755" y="1029352"/>
          <a:ext cx="1881546" cy="673896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solidFill>
            <a:schemeClr val="accent6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>
            <a:solidFill>
              <a:schemeClr val="bg1"/>
            </a:solidFill>
          </a:endParaRPr>
        </a:p>
      </dsp:txBody>
      <dsp:txXfrm>
        <a:off x="5312493" y="1049090"/>
        <a:ext cx="1842070" cy="634420"/>
      </dsp:txXfrm>
    </dsp:sp>
    <dsp:sp modelId="{7DE1BD97-1DBC-4ACC-801E-53E2633A3E77}">
      <dsp:nvSpPr>
        <dsp:cNvPr id="0" name=""/>
        <dsp:cNvSpPr/>
      </dsp:nvSpPr>
      <dsp:spPr>
        <a:xfrm>
          <a:off x="5292755" y="1806925"/>
          <a:ext cx="1881546" cy="673896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solidFill>
            <a:schemeClr val="accent6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>
            <a:solidFill>
              <a:schemeClr val="bg1"/>
            </a:solidFill>
          </a:endParaRPr>
        </a:p>
      </dsp:txBody>
      <dsp:txXfrm>
        <a:off x="5312493" y="1826663"/>
        <a:ext cx="1842070" cy="634420"/>
      </dsp:txXfrm>
    </dsp:sp>
    <dsp:sp modelId="{60AC52D8-45BE-4085-958D-3C14D2F0F4F9}">
      <dsp:nvSpPr>
        <dsp:cNvPr id="0" name=""/>
        <dsp:cNvSpPr/>
      </dsp:nvSpPr>
      <dsp:spPr>
        <a:xfrm>
          <a:off x="5292755" y="2584498"/>
          <a:ext cx="1881546" cy="673896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solidFill>
            <a:schemeClr val="accent6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i="1" kern="1200">
              <a:solidFill>
                <a:schemeClr val="accent1">
                  <a:lumMod val="90000"/>
                </a:schemeClr>
              </a:solidFill>
            </a:rPr>
            <a:t>create terms</a:t>
          </a:r>
          <a:endParaRPr lang="en-AU" sz="1400" kern="1200">
            <a:solidFill>
              <a:schemeClr val="accent1">
                <a:lumMod val="90000"/>
              </a:schemeClr>
            </a:solidFill>
          </a:endParaRPr>
        </a:p>
      </dsp:txBody>
      <dsp:txXfrm>
        <a:off x="5312493" y="2604236"/>
        <a:ext cx="1842070" cy="6344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352B2-F362-4F90-974A-C4D6CDFBD68D}" type="datetimeFigureOut">
              <a:rPr lang="en-AU" smtClean="0"/>
              <a:t>8/04/2019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6DEE6-1288-4939-94ED-AF030B83D0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90529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C5E4DE-8965-9C47-8AE4-4B72D8D0408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27359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C5E4DE-8965-9C47-8AE4-4B72D8D0408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344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C5E4DE-8965-9C47-8AE4-4B72D8D0408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075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C5E4DE-8965-9C47-8AE4-4B72D8D0408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7027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C5E4DE-8965-9C47-8AE4-4B72D8D0408E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6790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62000" y="304800"/>
            <a:ext cx="7620000" cy="914400"/>
          </a:xfrm>
        </p:spPr>
        <p:txBody>
          <a:bodyPr/>
          <a:lstStyle/>
          <a:p>
            <a:r>
              <a:rPr lang="en-US"/>
              <a:t>Click to edit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524000"/>
            <a:ext cx="7620000" cy="4114800"/>
          </a:xfrm>
        </p:spPr>
        <p:txBody>
          <a:bodyPr/>
          <a:lstStyle>
            <a:lvl1pPr marL="285750" indent="-285750" algn="l">
              <a:buFont typeface="Arial" panose="020B0604020202020204" pitchFamily="34" charset="0"/>
              <a:buChar char="•"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en-US"/>
          </a:p>
        </p:txBody>
      </p:sp>
      <p:sp>
        <p:nvSpPr>
          <p:cNvPr id="6" name="Line 4"/>
          <p:cNvSpPr>
            <a:spLocks noChangeShapeType="1"/>
          </p:cNvSpPr>
          <p:nvPr userDrawn="1"/>
        </p:nvSpPr>
        <p:spPr bwMode="auto">
          <a:xfrm flipV="1">
            <a:off x="762000" y="304800"/>
            <a:ext cx="7620000" cy="1"/>
          </a:xfrm>
          <a:prstGeom prst="line">
            <a:avLst/>
          </a:prstGeom>
          <a:noFill/>
          <a:ln w="1587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762000" y="1219200"/>
            <a:ext cx="7620000" cy="1"/>
          </a:xfrm>
          <a:prstGeom prst="line">
            <a:avLst/>
          </a:prstGeom>
          <a:noFill/>
          <a:ln w="1587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Line 4"/>
          <p:cNvSpPr>
            <a:spLocks noChangeShapeType="1"/>
          </p:cNvSpPr>
          <p:nvPr userDrawn="1"/>
        </p:nvSpPr>
        <p:spPr bwMode="auto">
          <a:xfrm flipV="1">
            <a:off x="762000" y="304800"/>
            <a:ext cx="7620000" cy="1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Line 6"/>
          <p:cNvSpPr>
            <a:spLocks noChangeShapeType="1"/>
          </p:cNvSpPr>
          <p:nvPr userDrawn="1"/>
        </p:nvSpPr>
        <p:spPr bwMode="auto">
          <a:xfrm flipV="1">
            <a:off x="762000" y="1219200"/>
            <a:ext cx="7620000" cy="1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38100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Line 4"/>
          <p:cNvSpPr>
            <a:spLocks noChangeShapeType="1"/>
          </p:cNvSpPr>
          <p:nvPr userDrawn="1"/>
        </p:nvSpPr>
        <p:spPr bwMode="auto">
          <a:xfrm flipV="1">
            <a:off x="762000" y="304800"/>
            <a:ext cx="7620000" cy="1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Line 6"/>
          <p:cNvSpPr>
            <a:spLocks noChangeShapeType="1"/>
          </p:cNvSpPr>
          <p:nvPr userDrawn="1"/>
        </p:nvSpPr>
        <p:spPr bwMode="auto">
          <a:xfrm flipV="1">
            <a:off x="762000" y="1219200"/>
            <a:ext cx="7620000" cy="1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535113"/>
            <a:ext cx="3735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0" y="2174875"/>
            <a:ext cx="3735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3736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736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304800"/>
            <a:ext cx="7620000" cy="914400"/>
          </a:xfrm>
        </p:spPr>
        <p:txBody>
          <a:bodyPr/>
          <a:lstStyle/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11" name="Line 4"/>
          <p:cNvSpPr>
            <a:spLocks noChangeShapeType="1"/>
          </p:cNvSpPr>
          <p:nvPr userDrawn="1"/>
        </p:nvSpPr>
        <p:spPr bwMode="auto">
          <a:xfrm flipV="1">
            <a:off x="762000" y="304800"/>
            <a:ext cx="7620000" cy="1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Line 6"/>
          <p:cNvSpPr>
            <a:spLocks noChangeShapeType="1"/>
          </p:cNvSpPr>
          <p:nvPr userDrawn="1"/>
        </p:nvSpPr>
        <p:spPr bwMode="auto">
          <a:xfrm flipV="1">
            <a:off x="762000" y="1219200"/>
            <a:ext cx="7620000" cy="1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304800"/>
            <a:ext cx="7620000" cy="914400"/>
          </a:xfrm>
        </p:spPr>
        <p:txBody>
          <a:bodyPr/>
          <a:lstStyle/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7" name="Line 4"/>
          <p:cNvSpPr>
            <a:spLocks noChangeShapeType="1"/>
          </p:cNvSpPr>
          <p:nvPr userDrawn="1"/>
        </p:nvSpPr>
        <p:spPr bwMode="auto">
          <a:xfrm flipV="1">
            <a:off x="762000" y="304800"/>
            <a:ext cx="7620000" cy="1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Line 6"/>
          <p:cNvSpPr>
            <a:spLocks noChangeShapeType="1"/>
          </p:cNvSpPr>
          <p:nvPr userDrawn="1"/>
        </p:nvSpPr>
        <p:spPr bwMode="auto">
          <a:xfrm flipV="1">
            <a:off x="762000" y="1219200"/>
            <a:ext cx="7620000" cy="1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7800"/>
            <a:ext cx="4806950" cy="4678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1435100"/>
            <a:ext cx="27035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304800"/>
            <a:ext cx="7620000" cy="914400"/>
          </a:xfrm>
        </p:spPr>
        <p:txBody>
          <a:bodyPr/>
          <a:lstStyle/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9" name="Line 4"/>
          <p:cNvSpPr>
            <a:spLocks noChangeShapeType="1"/>
          </p:cNvSpPr>
          <p:nvPr userDrawn="1"/>
        </p:nvSpPr>
        <p:spPr bwMode="auto">
          <a:xfrm flipV="1">
            <a:off x="762000" y="304800"/>
            <a:ext cx="7620000" cy="1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Line 6"/>
          <p:cNvSpPr>
            <a:spLocks noChangeShapeType="1"/>
          </p:cNvSpPr>
          <p:nvPr userDrawn="1"/>
        </p:nvSpPr>
        <p:spPr bwMode="auto">
          <a:xfrm flipV="1">
            <a:off x="762000" y="1219200"/>
            <a:ext cx="7620000" cy="1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62000" y="1523999"/>
            <a:ext cx="7620000" cy="327660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4953000"/>
            <a:ext cx="76200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304800"/>
            <a:ext cx="7620000" cy="914400"/>
          </a:xfrm>
        </p:spPr>
        <p:txBody>
          <a:bodyPr/>
          <a:lstStyle/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9" name="Line 4"/>
          <p:cNvSpPr>
            <a:spLocks noChangeShapeType="1"/>
          </p:cNvSpPr>
          <p:nvPr userDrawn="1"/>
        </p:nvSpPr>
        <p:spPr bwMode="auto">
          <a:xfrm flipV="1">
            <a:off x="762000" y="304800"/>
            <a:ext cx="7620000" cy="1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Line 6"/>
          <p:cNvSpPr>
            <a:spLocks noChangeShapeType="1"/>
          </p:cNvSpPr>
          <p:nvPr userDrawn="1"/>
        </p:nvSpPr>
        <p:spPr bwMode="auto">
          <a:xfrm flipV="1">
            <a:off x="762000" y="1219200"/>
            <a:ext cx="7620000" cy="1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81000"/>
            <a:ext cx="7620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524000"/>
            <a:ext cx="7620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Level 2</a:t>
            </a:r>
          </a:p>
          <a:p>
            <a:pPr lvl="2"/>
            <a:r>
              <a:rPr lang="en-GB"/>
              <a:t>Level 3</a:t>
            </a:r>
          </a:p>
          <a:p>
            <a:pPr lvl="3"/>
            <a:r>
              <a:rPr lang="en-GB"/>
              <a:t>Level 4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107504" y="6553200"/>
            <a:ext cx="3810000" cy="102592"/>
          </a:xfrm>
          <a:custGeom>
            <a:avLst/>
            <a:gdLst>
              <a:gd name="connsiteX0" fmla="*/ 0 w 1300211"/>
              <a:gd name="connsiteY0" fmla="*/ 0 h 194925"/>
              <a:gd name="connsiteX1" fmla="*/ 1300211 w 1300211"/>
              <a:gd name="connsiteY1" fmla="*/ 0 h 194925"/>
              <a:gd name="connsiteX2" fmla="*/ 1300211 w 1300211"/>
              <a:gd name="connsiteY2" fmla="*/ 194925 h 194925"/>
              <a:gd name="connsiteX3" fmla="*/ 0 w 1300211"/>
              <a:gd name="connsiteY3" fmla="*/ 194925 h 194925"/>
              <a:gd name="connsiteX4" fmla="*/ 0 w 1300211"/>
              <a:gd name="connsiteY4" fmla="*/ 0 h 194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0211" h="194925">
                <a:moveTo>
                  <a:pt x="0" y="0"/>
                </a:moveTo>
                <a:lnTo>
                  <a:pt x="1300211" y="0"/>
                </a:lnTo>
                <a:lnTo>
                  <a:pt x="1300211" y="194925"/>
                </a:lnTo>
                <a:lnTo>
                  <a:pt x="0" y="194925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baseline="30000">
                <a:solidFill>
                  <a:srgbClr val="404040"/>
                </a:solidFill>
                <a:latin typeface="Arial"/>
                <a:cs typeface="Arial"/>
              </a:rPr>
              <a:t>CRICOS Provider No 00025B</a:t>
            </a:r>
            <a:endParaRPr lang="en-US" sz="1000">
              <a:solidFill>
                <a:srgbClr val="404040"/>
              </a:solidFill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144" y="5784697"/>
            <a:ext cx="2037019" cy="1073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3" r:id="rId2"/>
    <p:sldLayoutId id="2147483658" r:id="rId3"/>
    <p:sldLayoutId id="2147483660" r:id="rId4"/>
    <p:sldLayoutId id="2147483661" r:id="rId5"/>
    <p:sldLayoutId id="2147483662" r:id="rId6"/>
    <p:sldLayoutId id="2147483664" r:id="rId7"/>
    <p:sldLayoutId id="2147483665" r:id="rId8"/>
    <p:sldLayoutId id="2147483686" r:id="rId9"/>
  </p:sldLayoutIdLst>
  <p:hf sldNum="0" hdr="0" ftr="0"/>
  <p:txStyles>
    <p:titleStyle>
      <a:lvl1pPr algn="l" rtl="0" eaLnBrk="0" fontAlgn="base" hangingPunct="0">
        <a:lnSpc>
          <a:spcPts val="2750"/>
        </a:lnSpc>
        <a:spcBef>
          <a:spcPts val="0"/>
        </a:spcBef>
        <a:spcAft>
          <a:spcPct val="0"/>
        </a:spcAft>
        <a:defRPr lang="en-GB" sz="3200" kern="1200" cap="none" baseline="0" dirty="0">
          <a:solidFill>
            <a:srgbClr val="49075E"/>
          </a:solidFill>
          <a:latin typeface="Roboto Medium" panose="02000000000000000000" pitchFamily="2" charset="0"/>
          <a:ea typeface="Roboto Medium" panose="02000000000000000000" pitchFamily="2" charset="0"/>
          <a:cs typeface="Roboto Medium" panose="02000000000000000000" pitchFamily="2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doni MT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doni MT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doni MT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doni MT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doni MT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doni MT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doni MT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doni MT" pitchFamily="18" charset="0"/>
        </a:defRPr>
      </a:lvl9pPr>
    </p:titleStyle>
    <p:bodyStyle>
      <a:lvl1pPr marL="0" indent="0" algn="l" rtl="0" eaLnBrk="0" fontAlgn="base" hangingPunct="0">
        <a:spcBef>
          <a:spcPct val="20000"/>
        </a:spcBef>
        <a:spcAft>
          <a:spcPct val="0"/>
        </a:spcAft>
        <a:buNone/>
        <a:defRPr sz="18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Tx/>
        <a:buChar char="–"/>
        <a:defRPr sz="18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Tx/>
        <a:buChar char="–"/>
        <a:defRPr sz="18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polsis.uq.edu.au/" TargetMode="External"/><Relationship Id="rId3" Type="http://schemas.openxmlformats.org/officeDocument/2006/relationships/hyperlink" Target="https://web-publishing.uq.edu.au/guides" TargetMode="External"/><Relationship Id="rId7" Type="http://schemas.openxmlformats.org/officeDocument/2006/relationships/hyperlink" Target="https://communication-arts.uq.edu.a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eb-publishing.uq.edu.au/guides/taxonomy" TargetMode="External"/><Relationship Id="rId5" Type="http://schemas.openxmlformats.org/officeDocument/2006/relationships/hyperlink" Target="https://web-publishing.uq.edu.au/guides/site-builder-guides" TargetMode="External"/><Relationship Id="rId4" Type="http://schemas.openxmlformats.org/officeDocument/2006/relationships/hyperlink" Target="https://web-publishing.uq.edu.au/guides/panels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staff.uq.edu.au/app/it-reques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 txBox="1">
            <a:spLocks/>
          </p:cNvSpPr>
          <p:nvPr/>
        </p:nvSpPr>
        <p:spPr>
          <a:xfrm>
            <a:off x="763639" y="1551988"/>
            <a:ext cx="7642122" cy="2378721"/>
          </a:xfrm>
          <a:prstGeom prst="rect">
            <a:avLst/>
          </a:prstGeom>
        </p:spPr>
        <p:txBody>
          <a:bodyPr vert="horz" wrap="none" lIns="0" tIns="180000" rIns="0" bIns="0" rtlCol="0" anchor="ctr" anchorCtr="0">
            <a:noAutofit/>
          </a:bodyPr>
          <a:lstStyle/>
          <a:p>
            <a:pPr marR="0" lvl="0" algn="ctr" defTabSz="457200" rtl="0" eaLnBrk="1" fontAlgn="auto" latinLnBrk="0" hangingPunct="1">
              <a:lnSpc>
                <a:spcPts val="5780"/>
              </a:lnSpc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00" cap="none" spc="0" normalizeH="0" noProof="0">
              <a:ln>
                <a:noFill/>
              </a:ln>
              <a:effectLst/>
              <a:uLnTx/>
              <a:uFillTx/>
              <a:latin typeface="Segoe UI Semibold" pitchFamily="34" charset="0"/>
              <a:ea typeface="+mj-ea"/>
              <a:cs typeface="Bodoni MT"/>
            </a:endParaRPr>
          </a:p>
          <a:p>
            <a:pPr marR="0" lvl="0" algn="ctr" defTabSz="457200" rtl="0" eaLnBrk="1" fontAlgn="auto" latinLnBrk="0" hangingPunct="1">
              <a:lnSpc>
                <a:spcPts val="5780"/>
              </a:lnSpc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00" cap="none" spc="0" normalizeH="0" noProof="0">
                <a:ln>
                  <a:noFill/>
                </a:ln>
                <a:solidFill>
                  <a:srgbClr val="49075E"/>
                </a:solidFill>
                <a:effectLst/>
                <a:uLnTx/>
                <a:uFillTx/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rPr>
              <a:t>UQ Drupal CMS</a:t>
            </a:r>
          </a:p>
          <a:p>
            <a:pPr marR="0" lvl="0" algn="ctr" defTabSz="457200" rtl="0" eaLnBrk="1" fontAlgn="auto" latinLnBrk="0" hangingPunct="1">
              <a:lnSpc>
                <a:spcPts val="5780"/>
              </a:lnSpc>
              <a:buClrTx/>
              <a:buSzTx/>
              <a:buFontTx/>
              <a:buNone/>
              <a:tabLst/>
              <a:defRPr/>
            </a:pPr>
            <a:r>
              <a:rPr lang="en-US" sz="5400" kern="100">
                <a:solidFill>
                  <a:srgbClr val="49075E"/>
                </a:solidFill>
                <a:latin typeface="Segoe UI Semibold" pitchFamily="34" charset="0"/>
                <a:ea typeface="+mj-ea"/>
                <a:cs typeface="Bodoni MT"/>
              </a:rPr>
              <a:t>Panels &amp; components</a:t>
            </a:r>
            <a:endParaRPr kumimoji="0" lang="en-US" sz="5400" b="0" i="0" u="none" strike="noStrike" kern="100" cap="none" spc="0" normalizeH="0" noProof="0">
              <a:ln>
                <a:noFill/>
              </a:ln>
              <a:solidFill>
                <a:srgbClr val="49075E"/>
              </a:solidFill>
              <a:effectLst/>
              <a:uLnTx/>
              <a:uFillTx/>
              <a:latin typeface="Segoe UI Semibold" pitchFamily="34" charset="0"/>
              <a:ea typeface="+mj-ea"/>
              <a:cs typeface="Bodoni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Applying a section wrapper</a:t>
            </a:r>
          </a:p>
        </p:txBody>
      </p:sp>
      <p:pic>
        <p:nvPicPr>
          <p:cNvPr id="8" name="Picture 7" descr="components-plus-pane-sty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04864"/>
            <a:ext cx="7947790" cy="294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313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762000" y="2996952"/>
            <a:ext cx="7482408" cy="1800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Pane/Panel style – layout options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93656" y="1309380"/>
            <a:ext cx="2153816" cy="464840"/>
          </a:xfrm>
        </p:spPr>
        <p:txBody>
          <a:bodyPr/>
          <a:lstStyle/>
          <a:p>
            <a:r>
              <a:rPr lang="en-AU"/>
              <a:t>1 column centred</a:t>
            </a:r>
          </a:p>
        </p:txBody>
      </p:sp>
      <p:sp>
        <p:nvSpPr>
          <p:cNvPr id="8" name="Content Placeholder 5"/>
          <p:cNvSpPr txBox="1">
            <a:spLocks/>
          </p:cNvSpPr>
          <p:nvPr/>
        </p:nvSpPr>
        <p:spPr bwMode="auto">
          <a:xfrm>
            <a:off x="762000" y="3068960"/>
            <a:ext cx="2376264" cy="464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>
                <a:solidFill>
                  <a:schemeClr val="tx1"/>
                </a:solidFill>
                <a:latin typeface="Helvetica Neue"/>
                <a:ea typeface="+mn-ea"/>
                <a:cs typeface="Helvetica Neue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Helvetica Neue"/>
                <a:ea typeface="ＭＳ Ｐゴシック" charset="-128"/>
                <a:cs typeface="Helvetica Neue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  <a:defRPr sz="1800">
                <a:solidFill>
                  <a:schemeClr val="tx1"/>
                </a:solidFill>
                <a:latin typeface="Helvetica Neue"/>
                <a:ea typeface="ＭＳ Ｐゴシック" charset="-128"/>
                <a:cs typeface="Helvetica Neue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Helvetica Neue"/>
                <a:ea typeface="ＭＳ Ｐゴシック" charset="-128"/>
                <a:cs typeface="Helvetica Neue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  <a:defRPr sz="1800">
                <a:solidFill>
                  <a:schemeClr val="tx1"/>
                </a:solidFill>
                <a:latin typeface="Helvetica Neue"/>
                <a:ea typeface="ＭＳ Ｐゴシック" charset="-128"/>
                <a:cs typeface="Helvetica Neue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AU" kern="0"/>
              <a:t>1 column left aligned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624" y="3068961"/>
            <a:ext cx="3980646" cy="1640266"/>
          </a:xfrm>
          <a:prstGeom prst="rect">
            <a:avLst/>
          </a:prstGeom>
        </p:spPr>
      </p:pic>
      <p:sp>
        <p:nvSpPr>
          <p:cNvPr id="11" name="Content Placeholder 5"/>
          <p:cNvSpPr txBox="1">
            <a:spLocks/>
          </p:cNvSpPr>
          <p:nvPr/>
        </p:nvSpPr>
        <p:spPr bwMode="auto">
          <a:xfrm>
            <a:off x="762000" y="5074940"/>
            <a:ext cx="2376264" cy="464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>
                <a:solidFill>
                  <a:schemeClr val="tx1"/>
                </a:solidFill>
                <a:latin typeface="Helvetica Neue"/>
                <a:ea typeface="+mn-ea"/>
                <a:cs typeface="Helvetica Neue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Helvetica Neue"/>
                <a:ea typeface="ＭＳ Ｐゴシック" charset="-128"/>
                <a:cs typeface="Helvetica Neue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  <a:defRPr sz="1800">
                <a:solidFill>
                  <a:schemeClr val="tx1"/>
                </a:solidFill>
                <a:latin typeface="Helvetica Neue"/>
                <a:ea typeface="ＭＳ Ｐゴシック" charset="-128"/>
                <a:cs typeface="Helvetica Neue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Helvetica Neue"/>
                <a:ea typeface="ＭＳ Ｐゴシック" charset="-128"/>
                <a:cs typeface="Helvetica Neue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  <a:defRPr sz="1800">
                <a:solidFill>
                  <a:schemeClr val="tx1"/>
                </a:solidFill>
                <a:latin typeface="Helvetica Neue"/>
                <a:ea typeface="ＭＳ Ｐゴシック" charset="-128"/>
                <a:cs typeface="Helvetica Neue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AU" kern="0"/>
              <a:t>2 column left aligned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624" y="4893910"/>
            <a:ext cx="4043806" cy="101603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624" y="1289428"/>
            <a:ext cx="3980646" cy="15948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853235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15616" y="4121312"/>
            <a:ext cx="6991200" cy="1683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Mini panel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399580"/>
            <a:ext cx="7344816" cy="26175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4293096"/>
            <a:ext cx="66967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Naming conventions</a:t>
            </a:r>
            <a:endParaRPr lang="en-US" sz="1600">
              <a:solidFill>
                <a:schemeClr val="tx2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MP - </a:t>
            </a:r>
            <a:r>
              <a:rPr lang="en-US"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Name of the page/section where it will be located - Name of the component</a:t>
            </a:r>
          </a:p>
          <a:p>
            <a:endParaRPr lang="en-US" sz="1600">
              <a:solidFill>
                <a:schemeClr val="tx2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Example: MP - Front page - Social media</a:t>
            </a:r>
          </a:p>
          <a:p>
            <a:r>
              <a:rPr lang="en-US"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Example: MP - Scott lab - Team members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445247" y="2592939"/>
            <a:ext cx="864339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AU" sz="900" b="1">
                <a:solidFill>
                  <a:srgbClr val="FF0000"/>
                </a:solidFill>
              </a:rPr>
              <a:t>Pane / Panel</a:t>
            </a:r>
            <a:endParaRPr lang="en-AU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1053359" y="2699170"/>
            <a:ext cx="787395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AU" sz="900" b="1">
                <a:solidFill>
                  <a:srgbClr val="FF0000"/>
                </a:solidFill>
              </a:rPr>
              <a:t>Mini  Panel</a:t>
            </a:r>
            <a:endParaRPr lang="en-AU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329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Taxonomy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" y="1268760"/>
            <a:ext cx="5307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>
                <a:solidFill>
                  <a:schemeClr val="tx2"/>
                </a:solidFill>
              </a:rPr>
              <a:t>categorises content in Drupal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>
                <a:solidFill>
                  <a:schemeClr val="tx2"/>
                </a:solidFill>
              </a:rPr>
              <a:t>comprises vocabularies which group like terms 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262015078"/>
              </p:ext>
            </p:extLst>
          </p:nvPr>
        </p:nvGraphicFramePr>
        <p:xfrm>
          <a:off x="971600" y="2159042"/>
          <a:ext cx="7410400" cy="343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20979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Guidance on images and components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US"/>
              <a:t>Sizing of images.</a:t>
            </a:r>
          </a:p>
          <a:p>
            <a:pPr marL="285750" indent="-285750">
              <a:buFont typeface="Arial"/>
              <a:buChar char="•"/>
            </a:pP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/>
              <a:t>What types of images work best where.</a:t>
            </a:r>
          </a:p>
          <a:p>
            <a:pPr marL="285750" indent="-285750">
              <a:buFont typeface="Arial"/>
              <a:buChar char="•"/>
            </a:pP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/>
              <a:t>Giving context to components like news.</a:t>
            </a:r>
          </a:p>
          <a:p>
            <a:pPr marL="285750" indent="-285750">
              <a:buFont typeface="Arial"/>
              <a:buChar char="•"/>
            </a:pP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/>
              <a:t>Order of importance .</a:t>
            </a:r>
          </a:p>
        </p:txBody>
      </p:sp>
    </p:spTree>
    <p:extLst>
      <p:ext uri="{BB962C8B-B14F-4D97-AF65-F5344CB8AC3E}">
        <p14:creationId xmlns:p14="http://schemas.microsoft.com/office/powerpoint/2010/main" val="509565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Examples of what not to do</a:t>
            </a:r>
          </a:p>
        </p:txBody>
      </p:sp>
      <p:pic>
        <p:nvPicPr>
          <p:cNvPr id="4" name="Content Placeholder 3" descr="Screen Shot 2016-11-08 at 1.08.01 pm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" r="1581"/>
          <a:stretch>
            <a:fillRect/>
          </a:stretch>
        </p:blipFill>
        <p:spPr>
          <a:xfrm>
            <a:off x="1115616" y="1700808"/>
            <a:ext cx="5921871" cy="3849216"/>
          </a:xfrm>
        </p:spPr>
      </p:pic>
    </p:spTree>
    <p:extLst>
      <p:ext uri="{BB962C8B-B14F-4D97-AF65-F5344CB8AC3E}">
        <p14:creationId xmlns:p14="http://schemas.microsoft.com/office/powerpoint/2010/main" val="2644691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6-11-08 at 1.08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7" b="6617"/>
          <a:stretch>
            <a:fillRect/>
          </a:stretch>
        </p:blipFill>
        <p:spPr>
          <a:xfrm>
            <a:off x="755576" y="692696"/>
            <a:ext cx="7620000" cy="4953000"/>
          </a:xfrm>
        </p:spPr>
      </p:pic>
    </p:spTree>
    <p:extLst>
      <p:ext uri="{BB962C8B-B14F-4D97-AF65-F5344CB8AC3E}">
        <p14:creationId xmlns:p14="http://schemas.microsoft.com/office/powerpoint/2010/main" val="401044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589" y="2276872"/>
            <a:ext cx="2368373" cy="267612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68424" y="318046"/>
            <a:ext cx="7620000" cy="9144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ts val="2750"/>
              </a:lnSpc>
              <a:spcBef>
                <a:spcPts val="0"/>
              </a:spcBef>
              <a:spcAft>
                <a:spcPct val="0"/>
              </a:spcAft>
              <a:defRPr sz="3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doni MT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doni MT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doni MT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doni MT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doni MT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doni MT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doni MT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doni MT" pitchFamily="18" charset="0"/>
              </a:defRPr>
            </a:lvl9pPr>
          </a:lstStyle>
          <a:p>
            <a:r>
              <a:rPr lang="en-AU">
                <a:solidFill>
                  <a:srgbClr val="49075E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Introduction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755576" y="1196752"/>
            <a:ext cx="7632848" cy="0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55576" y="332656"/>
            <a:ext cx="7632848" cy="0"/>
          </a:xfrm>
          <a:prstGeom prst="line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656" y="1483822"/>
            <a:ext cx="3384376" cy="21275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75" y="3897958"/>
            <a:ext cx="7118425" cy="201859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117170" y="1601611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Support</a:t>
            </a:r>
            <a:endParaRPr lang="en-AU">
              <a:solidFill>
                <a:schemeClr val="bg1">
                  <a:lumMod val="95000"/>
                </a:schemeClr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83922" y="1483822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</a:rPr>
              <a:t>Guides</a:t>
            </a:r>
            <a:endParaRPr lang="en-A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82031" y="2081536"/>
            <a:ext cx="321962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AU" sz="16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Check guides on </a:t>
            </a:r>
            <a:br>
              <a:rPr lang="en-AU" sz="16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AU" sz="16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Web Publishing site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AU" sz="16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Faculty / parent organisation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AU" sz="16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ITS help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87624" y="4593115"/>
            <a:ext cx="64509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>
                <a:solidFill>
                  <a:schemeClr val="accent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3"/>
              </a:rPr>
              <a:t>https://web-publishing.uq.edu.au/guides</a:t>
            </a:r>
            <a:endParaRPr lang="en-AU" sz="1600">
              <a:solidFill>
                <a:schemeClr val="accent2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AU" sz="1600">
                <a:solidFill>
                  <a:schemeClr val="accent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4"/>
              </a:rPr>
              <a:t>https://web-publishing.uq.edu.au/guides/panels</a:t>
            </a:r>
            <a:endParaRPr lang="en-AU" sz="1600">
              <a:solidFill>
                <a:schemeClr val="accent2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AU" sz="1600">
                <a:solidFill>
                  <a:schemeClr val="accent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5"/>
              </a:rPr>
              <a:t>https://web-publishing.uq.edu.au/guides/site-builder-guides</a:t>
            </a:r>
            <a:endParaRPr lang="en-AU" sz="1600">
              <a:solidFill>
                <a:schemeClr val="accent2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AU" sz="1600">
                <a:solidFill>
                  <a:schemeClr val="accent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6"/>
              </a:rPr>
              <a:t>https://web-publishing.uq.edu.au/guides/taxonomy</a:t>
            </a:r>
            <a:r>
              <a:rPr lang="en-AU" sz="1600">
                <a:solidFill>
                  <a:schemeClr val="accent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  <a:p>
            <a:endParaRPr lang="en-AU" sz="160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080" y="1483822"/>
            <a:ext cx="3384376" cy="212759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324453" y="1601611"/>
            <a:ext cx="2210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Showcase websites</a:t>
            </a:r>
            <a:endParaRPr lang="en-AU">
              <a:solidFill>
                <a:schemeClr val="bg1">
                  <a:lumMod val="95000"/>
                </a:schemeClr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090966" y="4005064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Guides</a:t>
            </a:r>
            <a:endParaRPr lang="en-AU">
              <a:solidFill>
                <a:schemeClr val="bg1">
                  <a:lumMod val="95000"/>
                </a:schemeClr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80832" y="2332897"/>
            <a:ext cx="3219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7"/>
              </a:rPr>
              <a:t>Communication Arts</a:t>
            </a:r>
            <a:endParaRPr lang="en-AU" sz="160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980832" y="2674536"/>
            <a:ext cx="947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>
                <a:solidFill>
                  <a:srgbClr val="3333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8"/>
              </a:rPr>
              <a:t>POLSIS</a:t>
            </a:r>
            <a:endParaRPr lang="en-AU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23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Session 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68760"/>
            <a:ext cx="7620000" cy="4953000"/>
          </a:xfrm>
        </p:spPr>
        <p:txBody>
          <a:bodyPr/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AU"/>
              <a:t>Roles and responsibilities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AU"/>
              <a:t>Glossary of terms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AU"/>
              <a:t>Overview of the panel pages &amp; components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AU"/>
              <a:t>Create a panel page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AU"/>
              <a:t>Add components &amp; views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AU"/>
              <a:t>Create a mini panel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43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Roles and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4725145"/>
            <a:ext cx="7620000" cy="1152128"/>
          </a:xfrm>
        </p:spPr>
        <p:txBody>
          <a:bodyPr/>
          <a:lstStyle/>
          <a:p>
            <a:r>
              <a:rPr lang="en-AU" b="1"/>
              <a:t>Request Access</a:t>
            </a:r>
          </a:p>
          <a:p>
            <a:r>
              <a:rPr lang="en-AU"/>
              <a:t>Please send your request via your local Faculty, Institute or Unit Web Manager to </a:t>
            </a:r>
            <a:r>
              <a:rPr lang="en-AU">
                <a:hlinkClick r:id="rId3"/>
              </a:rPr>
              <a:t>https://support.staff.uq.edu.au/app/it-request/</a:t>
            </a:r>
            <a:endParaRPr lang="en-AU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571100"/>
              </p:ext>
            </p:extLst>
          </p:nvPr>
        </p:nvGraphicFramePr>
        <p:xfrm>
          <a:off x="834008" y="1483788"/>
          <a:ext cx="7475984" cy="3200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96030">
                  <a:extLst>
                    <a:ext uri="{9D8B030D-6E8A-4147-A177-3AD203B41FA5}">
                      <a16:colId xmlns:a16="http://schemas.microsoft.com/office/drawing/2014/main" val="1507424709"/>
                    </a:ext>
                  </a:extLst>
                </a:gridCol>
                <a:gridCol w="5179954">
                  <a:extLst>
                    <a:ext uri="{9D8B030D-6E8A-4147-A177-3AD203B41FA5}">
                      <a16:colId xmlns:a16="http://schemas.microsoft.com/office/drawing/2014/main" val="350357109"/>
                    </a:ext>
                  </a:extLst>
                </a:gridCol>
              </a:tblGrid>
              <a:tr h="338048">
                <a:tc>
                  <a:txBody>
                    <a:bodyPr/>
                    <a:lstStyle/>
                    <a:p>
                      <a:r>
                        <a:rPr lang="en-AU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Role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AU"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Responsibility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0946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sz="1600" b="0">
                          <a:solidFill>
                            <a:schemeClr val="tx2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Site Editor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>
                          <a:solidFill>
                            <a:schemeClr val="tx2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Responsible for creating and maintaining content</a:t>
                      </a:r>
                      <a:endParaRPr lang="en-US" sz="1600">
                        <a:solidFill>
                          <a:schemeClr val="tx2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0664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0">
                          <a:solidFill>
                            <a:schemeClr val="tx2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Site Coordinator</a:t>
                      </a: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AU" sz="1600" b="0">
                        <a:solidFill>
                          <a:schemeClr val="tx2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sz="1600">
                          <a:solidFill>
                            <a:schemeClr val="tx2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Responsible for content editing, adding or deleting taxonomy terms and administering URL redirects. Provides initial support to editors.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0385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sz="1600" b="0">
                          <a:solidFill>
                            <a:schemeClr val="tx2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Site Builder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AU" sz="1600">
                          <a:solidFill>
                            <a:schemeClr val="tx2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Responsible for building and maintaining custom panel pages (landing pages) using advanced Drupal functionality.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0790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354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620000" cy="914400"/>
          </a:xfrm>
        </p:spPr>
        <p:txBody>
          <a:bodyPr/>
          <a:lstStyle/>
          <a:p>
            <a:r>
              <a:rPr lang="en-AU"/>
              <a:t>Glossary of terms</a:t>
            </a:r>
            <a:br>
              <a:rPr lang="en-AU"/>
            </a:b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053430"/>
              </p:ext>
            </p:extLst>
          </p:nvPr>
        </p:nvGraphicFramePr>
        <p:xfrm>
          <a:off x="827584" y="1556792"/>
          <a:ext cx="7475984" cy="4119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96030">
                  <a:extLst>
                    <a:ext uri="{9D8B030D-6E8A-4147-A177-3AD203B41FA5}">
                      <a16:colId xmlns:a16="http://schemas.microsoft.com/office/drawing/2014/main" val="935437428"/>
                    </a:ext>
                  </a:extLst>
                </a:gridCol>
                <a:gridCol w="5179954">
                  <a:extLst>
                    <a:ext uri="{9D8B030D-6E8A-4147-A177-3AD203B41FA5}">
                      <a16:colId xmlns:a16="http://schemas.microsoft.com/office/drawing/2014/main" val="950016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AU"/>
                        <a:t>Term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AU"/>
                        <a:t>Descriptions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1342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</a:rPr>
                        <a:t>Taxonomy</a:t>
                      </a:r>
                      <a:endParaRPr lang="en-AU" sz="160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>
                          <a:solidFill>
                            <a:schemeClr val="tx2"/>
                          </a:solidFill>
                        </a:rPr>
                        <a:t>A term used to group or tag content throughout the site.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3506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</a:rPr>
                        <a:t>Views</a:t>
                      </a:r>
                      <a:endParaRPr lang="en-AU" sz="160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AU" sz="1600">
                          <a:solidFill>
                            <a:schemeClr val="tx2"/>
                          </a:solidFill>
                        </a:rPr>
                        <a:t>Automatic rendering of content created on the website.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7984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</a:rPr>
                        <a:t>Module</a:t>
                      </a:r>
                      <a:endParaRPr lang="en-AU" sz="160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>
                          <a:solidFill>
                            <a:schemeClr val="tx2"/>
                          </a:solidFill>
                        </a:rPr>
                        <a:t>A piece of modular functionality that can be turned on and off, on a site by site basis. Typically an admin with have to turn these on for you.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9391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</a:rPr>
                        <a:t>Snippet</a:t>
                      </a:r>
                      <a:endParaRPr lang="en-AU" sz="160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>
                          <a:solidFill>
                            <a:schemeClr val="tx2"/>
                          </a:solidFill>
                        </a:rPr>
                        <a:t>A piece of reusable code, that can be placed with the editor into pages of content.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9733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</a:rPr>
                        <a:t>Class</a:t>
                      </a:r>
                      <a:endParaRPr lang="en-AU" sz="160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</a:rPr>
                        <a:t>A name used to identify a component to apply a different style onto it.</a:t>
                      </a:r>
                      <a:endParaRPr lang="en-AU" sz="160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6300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189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48680"/>
            <a:ext cx="7620000" cy="914400"/>
          </a:xfrm>
        </p:spPr>
        <p:txBody>
          <a:bodyPr/>
          <a:lstStyle/>
          <a:p>
            <a:r>
              <a:rPr lang="en-AU"/>
              <a:t>Panel pages &amp; components</a:t>
            </a:r>
            <a:br>
              <a:rPr lang="en-AU"/>
            </a:b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AU" sz="2400" b="1"/>
              <a:t>Panel pages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/>
              <a:t>landing pages or entry pages for the top level navigation within a website. 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/>
              <a:t>Consist of panels in which components are inserted</a:t>
            </a:r>
          </a:p>
          <a:p>
            <a:r>
              <a:rPr lang="en-AU"/>
              <a:t> </a:t>
            </a:r>
          </a:p>
          <a:p>
            <a:endParaRPr lang="en-AU"/>
          </a:p>
          <a:p>
            <a:pPr>
              <a:spcAft>
                <a:spcPts val="1200"/>
              </a:spcAft>
            </a:pPr>
            <a:r>
              <a:rPr lang="en-AU" sz="2400" b="1"/>
              <a:t>Components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/>
              <a:t>provide specific layout and functionality for displaying content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/>
              <a:t>inserted into individual panels of a panel page</a:t>
            </a:r>
          </a:p>
        </p:txBody>
      </p:sp>
    </p:spTree>
    <p:extLst>
      <p:ext uri="{BB962C8B-B14F-4D97-AF65-F5344CB8AC3E}">
        <p14:creationId xmlns:p14="http://schemas.microsoft.com/office/powerpoint/2010/main" val="31389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/>
              <a:t>Process - Create panel page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412776"/>
            <a:ext cx="7620000" cy="4114800"/>
          </a:xfrm>
        </p:spPr>
        <p:txBody>
          <a:bodyPr/>
          <a:lstStyle/>
          <a:p>
            <a:pPr marL="0" indent="0">
              <a:buNone/>
            </a:pPr>
            <a:endParaRPr lang="en-AU"/>
          </a:p>
          <a:p>
            <a:endParaRPr lang="en-AU"/>
          </a:p>
        </p:txBody>
      </p:sp>
      <p:sp>
        <p:nvSpPr>
          <p:cNvPr id="4" name="TextBox 3"/>
          <p:cNvSpPr txBox="1"/>
          <p:nvPr/>
        </p:nvSpPr>
        <p:spPr>
          <a:xfrm>
            <a:off x="827584" y="3444101"/>
            <a:ext cx="676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List of panel pages</a:t>
            </a:r>
          </a:p>
          <a:p>
            <a:r>
              <a:rPr lang="en-US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You should only edit panel pages that have the customize this page button at the bottom of it.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5048" y="4645798"/>
            <a:ext cx="676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Change layout button</a:t>
            </a:r>
          </a:p>
          <a:p>
            <a:r>
              <a:rPr lang="en-US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This changes the structure of the page layout. This helps if you want a side menu or have side bar content.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3912" y="1530708"/>
            <a:ext cx="63367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Rational for using a panel page </a:t>
            </a:r>
          </a:p>
          <a:p>
            <a:r>
              <a:rPr lang="en-US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Top level landing page used to funnel audiences to their appropriate pages.</a:t>
            </a:r>
          </a:p>
          <a:p>
            <a:endParaRPr lang="en-US">
              <a:solidFill>
                <a:schemeClr val="tx2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b="1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Note</a:t>
            </a:r>
            <a:r>
              <a:rPr lang="en-US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 Do not over use panel pages, as it can become a maintenance burden in the future.</a:t>
            </a:r>
          </a:p>
        </p:txBody>
      </p:sp>
      <p:sp>
        <p:nvSpPr>
          <p:cNvPr id="5" name="Rectangle 4"/>
          <p:cNvSpPr/>
          <p:nvPr/>
        </p:nvSpPr>
        <p:spPr>
          <a:xfrm>
            <a:off x="539552" y="3285034"/>
            <a:ext cx="7560840" cy="2448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319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/>
              <a:t>Process - Create panel page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endParaRPr lang="en-AU"/>
          </a:p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1412776"/>
            <a:ext cx="4572396" cy="47476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765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5733256"/>
            <a:ext cx="9144000" cy="1124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2464"/>
            <a:ext cx="7620000" cy="914400"/>
          </a:xfrm>
        </p:spPr>
        <p:txBody>
          <a:bodyPr/>
          <a:lstStyle/>
          <a:p>
            <a:r>
              <a:rPr lang="en-AU"/>
              <a:t>Panel page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/>
              <a:t>Pages that consist of panes in which components are inserted.</a:t>
            </a:r>
          </a:p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7008"/>
          <a:stretch/>
        </p:blipFill>
        <p:spPr>
          <a:xfrm>
            <a:off x="611560" y="1368952"/>
            <a:ext cx="8098893" cy="54890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1954" y="4653136"/>
            <a:ext cx="864339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AU" sz="900" b="1">
                <a:solidFill>
                  <a:srgbClr val="FF0000"/>
                </a:solidFill>
              </a:rPr>
              <a:t>Pane / Panel</a:t>
            </a:r>
            <a:endParaRPr lang="en-AU" b="1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10340" y="4883968"/>
            <a:ext cx="800219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AU" sz="900" b="1">
                <a:solidFill>
                  <a:srgbClr val="FF0000"/>
                </a:solidFill>
              </a:rPr>
              <a:t>Panel Page</a:t>
            </a:r>
            <a:endParaRPr lang="en-AU" b="1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73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3ee3dabbaf1bc58cb451582322352f7a88f86f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PowerpointOption2">
  <a:themeElements>
    <a:clrScheme name="UQ Theme">
      <a:dk1>
        <a:srgbClr val="000000"/>
      </a:dk1>
      <a:lt1>
        <a:srgbClr val="FFFFFF"/>
      </a:lt1>
      <a:dk2>
        <a:srgbClr val="333333"/>
      </a:dk2>
      <a:lt2>
        <a:srgbClr val="F2F2F2"/>
      </a:lt2>
      <a:accent1>
        <a:srgbClr val="F8F8F9"/>
      </a:accent1>
      <a:accent2>
        <a:srgbClr val="49075E"/>
      </a:accent2>
      <a:accent3>
        <a:srgbClr val="ED3645"/>
      </a:accent3>
      <a:accent4>
        <a:srgbClr val="FFA200"/>
      </a:accent4>
      <a:accent5>
        <a:srgbClr val="CCCCCC"/>
      </a:accent5>
      <a:accent6>
        <a:srgbClr val="320841"/>
      </a:accent6>
      <a:hlink>
        <a:srgbClr val="0000FF"/>
      </a:hlink>
      <a:folHlink>
        <a:srgbClr val="954F72"/>
      </a:folHlink>
    </a:clrScheme>
    <a:fontScheme name="Create Change">
      <a:majorFont>
        <a:latin typeface="Segoe UI Semi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PowerpointOption2</Template>
  <TotalTime>0</TotalTime>
  <Words>472</Words>
  <Application>Microsoft Office PowerPoint</Application>
  <PresentationFormat>On-screen Show (4:3)</PresentationFormat>
  <Paragraphs>112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ＭＳ Ｐゴシック</vt:lpstr>
      <vt:lpstr>Arial</vt:lpstr>
      <vt:lpstr>Bodoni MT</vt:lpstr>
      <vt:lpstr>Helvetica Neue</vt:lpstr>
      <vt:lpstr>HelveticaNeueLT Std Med</vt:lpstr>
      <vt:lpstr>Roboto</vt:lpstr>
      <vt:lpstr>Roboto Medium</vt:lpstr>
      <vt:lpstr>Segoe UI Semibold</vt:lpstr>
      <vt:lpstr>PowerpointOption2</vt:lpstr>
      <vt:lpstr>PowerPoint Presentation</vt:lpstr>
      <vt:lpstr>PowerPoint Presentation</vt:lpstr>
      <vt:lpstr>Session Outline</vt:lpstr>
      <vt:lpstr>Roles and responsibilities</vt:lpstr>
      <vt:lpstr>Glossary of terms </vt:lpstr>
      <vt:lpstr>Panel pages &amp; components </vt:lpstr>
      <vt:lpstr>Process - Create panel page</vt:lpstr>
      <vt:lpstr>Process - Create panel page</vt:lpstr>
      <vt:lpstr>Panel page</vt:lpstr>
      <vt:lpstr>Applying a section wrapper</vt:lpstr>
      <vt:lpstr>Pane/Panel style – layout options</vt:lpstr>
      <vt:lpstr>Mini panel</vt:lpstr>
      <vt:lpstr>Taxonomy</vt:lpstr>
      <vt:lpstr>Guidance on images and components</vt:lpstr>
      <vt:lpstr>Examples of what not to do</vt:lpstr>
      <vt:lpstr>PowerPoint Presentation</vt:lpstr>
      <vt:lpstr>Questions</vt:lpstr>
    </vt:vector>
  </TitlesOfParts>
  <Company>University of Queensland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UQ Drupal CMS - Editor Training</dc:title>
  <dc:creator>g.richardson2@uq.edu.au</dc:creator>
  <cp:lastModifiedBy>Glynnis Richardson</cp:lastModifiedBy>
  <cp:revision>1</cp:revision>
  <cp:lastPrinted>2016-09-08T02:32:27Z</cp:lastPrinted>
  <dcterms:created xsi:type="dcterms:W3CDTF">2012-10-16T00:58:56Z</dcterms:created>
  <dcterms:modified xsi:type="dcterms:W3CDTF">2019-04-08T02:47:29Z</dcterms:modified>
</cp:coreProperties>
</file>